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52" d="100"/>
          <a:sy n="52" d="100"/>
        </p:scale>
        <p:origin x="-51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4853B9-7A68-45CD-B61E-43DDCDAF4AC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A578B11-8E5A-4476-AD01-EBD4794915D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7427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0B77B-198B-4472-B0A6-18FB713965B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3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747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726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3952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067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913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201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550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851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8489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3280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856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1757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"/>
            <a:ext cx="7391400" cy="296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3712" y="3462471"/>
            <a:ext cx="37623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39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0" y="-1"/>
            <a:ext cx="8991600" cy="6684289"/>
            <a:chOff x="0" y="-1"/>
            <a:chExt cx="8991600" cy="6684289"/>
          </a:xfrm>
        </p:grpSpPr>
        <p:pic>
          <p:nvPicPr>
            <p:cNvPr id="6758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"/>
              <a:ext cx="8991600" cy="4724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758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741188"/>
              <a:ext cx="899160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2220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"/>
            <a:ext cx="88855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54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1"/>
            <a:ext cx="9144000" cy="643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32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53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"/>
            <a:ext cx="7620000" cy="494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84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19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28800" y="61993"/>
            <a:ext cx="8382000" cy="6291183"/>
            <a:chOff x="304800" y="61992"/>
            <a:chExt cx="8382000" cy="6291183"/>
          </a:xfrm>
        </p:grpSpPr>
        <p:pic>
          <p:nvPicPr>
            <p:cNvPr id="7373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61992"/>
              <a:ext cx="8382000" cy="466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73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4724400"/>
              <a:ext cx="8382000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1970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8686800" cy="21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286001"/>
            <a:ext cx="78486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59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86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71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876427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62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0867" y="2076628"/>
            <a:ext cx="4178893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 smtClean="0"/>
              <a:t>Lecture 4</a:t>
            </a:r>
            <a:endParaRPr lang="en-US" sz="4400" i="1" dirty="0" smtClean="0"/>
          </a:p>
          <a:p>
            <a:pPr algn="l"/>
            <a:r>
              <a:rPr lang="en-US" sz="4400" dirty="0" smtClean="0"/>
              <a:t>Boundary Layer</a:t>
            </a:r>
          </a:p>
        </p:txBody>
      </p:sp>
    </p:spTree>
    <p:extLst>
      <p:ext uri="{BB962C8B-B14F-4D97-AF65-F5344CB8AC3E}">
        <p14:creationId xmlns:p14="http://schemas.microsoft.com/office/powerpoint/2010/main" val="5573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8534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26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8534400" cy="658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8514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0" y="0"/>
            <a:ext cx="8915400" cy="6629400"/>
            <a:chOff x="0" y="0"/>
            <a:chExt cx="8915400" cy="6629400"/>
          </a:xfrm>
        </p:grpSpPr>
        <p:pic>
          <p:nvPicPr>
            <p:cNvPr id="798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91540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987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648200"/>
              <a:ext cx="89154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432225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5331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28800" y="0"/>
            <a:ext cx="8534400" cy="6477000"/>
            <a:chOff x="304800" y="0"/>
            <a:chExt cx="6934200" cy="6477000"/>
          </a:xfrm>
        </p:grpSpPr>
        <p:pic>
          <p:nvPicPr>
            <p:cNvPr id="819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0"/>
              <a:ext cx="69342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2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2362200"/>
              <a:ext cx="69342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48030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8534400" cy="643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4619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856193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7815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52600" y="1"/>
            <a:ext cx="8610600" cy="6547275"/>
            <a:chOff x="228600" y="0"/>
            <a:chExt cx="8610600" cy="6547275"/>
          </a:xfrm>
        </p:grpSpPr>
        <p:pic>
          <p:nvPicPr>
            <p:cNvPr id="11265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0"/>
              <a:ext cx="8610600" cy="4475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4419600"/>
              <a:ext cx="8610600" cy="212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259976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87717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1" y="2362200"/>
            <a:ext cx="855006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3335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05000" y="228600"/>
            <a:ext cx="8458200" cy="6324600"/>
            <a:chOff x="0" y="0"/>
            <a:chExt cx="9144000" cy="6765707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9144000" cy="4848268"/>
              <a:chOff x="0" y="0"/>
              <a:chExt cx="9144000" cy="4848268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2731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2727702"/>
                <a:ext cx="9144000" cy="2120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800600"/>
              <a:ext cx="9144000" cy="1965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16910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8763000" cy="407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1" y="4114800"/>
            <a:ext cx="63150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66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05000" y="228600"/>
            <a:ext cx="8458200" cy="6629400"/>
            <a:chOff x="381000" y="228600"/>
            <a:chExt cx="6200775" cy="5438775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228600"/>
              <a:ext cx="6200775" cy="460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4800600"/>
              <a:ext cx="61722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116862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8509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7662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8458200" cy="656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1656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"/>
            <a:ext cx="7772400" cy="331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657600"/>
            <a:ext cx="777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0186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868734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425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1"/>
            <a:ext cx="8610600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8646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5024"/>
            <a:ext cx="8458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6259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81000"/>
            <a:ext cx="830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1560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52600" y="1"/>
            <a:ext cx="7924800" cy="6529467"/>
            <a:chOff x="228600" y="0"/>
            <a:chExt cx="7924800" cy="6529467"/>
          </a:xfrm>
        </p:grpSpPr>
        <p:pic>
          <p:nvPicPr>
            <p:cNvPr id="12083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0"/>
              <a:ext cx="79248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83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5243592"/>
              <a:ext cx="7924800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163466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"/>
            <a:ext cx="80713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937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228600"/>
            <a:ext cx="877105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14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"/>
            <a:ext cx="830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1919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0" y="0"/>
            <a:ext cx="8915400" cy="6858000"/>
            <a:chOff x="0" y="0"/>
            <a:chExt cx="8915400" cy="5676900"/>
          </a:xfrm>
        </p:grpSpPr>
        <p:pic>
          <p:nvPicPr>
            <p:cNvPr id="12390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915400" cy="397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90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62400"/>
              <a:ext cx="89154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08368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893880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424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48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95657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1000"/>
            <a:ext cx="8001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49347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81000"/>
            <a:ext cx="815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2770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"/>
            <a:ext cx="830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99921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81000"/>
            <a:ext cx="838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9821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28800" y="381000"/>
            <a:ext cx="8458200" cy="6000750"/>
            <a:chOff x="304800" y="381000"/>
            <a:chExt cx="8458200" cy="6000750"/>
          </a:xfrm>
        </p:grpSpPr>
        <p:pic>
          <p:nvPicPr>
            <p:cNvPr id="131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381000"/>
              <a:ext cx="84582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107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5486400"/>
              <a:ext cx="8458200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681688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8610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758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447800"/>
            <a:ext cx="838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23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8915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86956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57200"/>
            <a:ext cx="855939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68934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57200"/>
            <a:ext cx="816227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82412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838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98049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4800"/>
            <a:ext cx="7467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15455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"/>
            <a:ext cx="811644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96689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100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98767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32122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8458200" cy="61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6753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1000"/>
            <a:ext cx="849459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531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3962400"/>
            <a:ext cx="68865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0384" y="228600"/>
            <a:ext cx="899761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21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0" y="0"/>
            <a:ext cx="8839200" cy="6248400"/>
            <a:chOff x="0" y="0"/>
            <a:chExt cx="8839200" cy="6248400"/>
          </a:xfrm>
        </p:grpSpPr>
        <p:pic>
          <p:nvPicPr>
            <p:cNvPr id="13721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839200" cy="49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721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953000"/>
              <a:ext cx="8839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2167542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852406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51535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1"/>
            <a:ext cx="8153400" cy="620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00704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8610600" cy="63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57703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4801"/>
            <a:ext cx="8305800" cy="640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5026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52600" y="0"/>
            <a:ext cx="8458200" cy="6629400"/>
            <a:chOff x="228600" y="0"/>
            <a:chExt cx="8458200" cy="5591175"/>
          </a:xfrm>
        </p:grpSpPr>
        <p:pic>
          <p:nvPicPr>
            <p:cNvPr id="14233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0"/>
              <a:ext cx="8443025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233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4419600"/>
              <a:ext cx="8458200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0690056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897622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429000"/>
            <a:ext cx="6629400" cy="252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74679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"/>
            <a:ext cx="913862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47575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52600" y="228600"/>
            <a:ext cx="8534400" cy="6324600"/>
            <a:chOff x="228600" y="228600"/>
            <a:chExt cx="8534400" cy="6324600"/>
          </a:xfrm>
        </p:grpSpPr>
        <p:pic>
          <p:nvPicPr>
            <p:cNvPr id="14541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228600"/>
              <a:ext cx="8534400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541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5257800"/>
              <a:ext cx="8534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6167075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28800" y="228600"/>
            <a:ext cx="8610600" cy="6153151"/>
            <a:chOff x="304800" y="228599"/>
            <a:chExt cx="8610600" cy="6153151"/>
          </a:xfrm>
        </p:grpSpPr>
        <p:pic>
          <p:nvPicPr>
            <p:cNvPr id="14643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28599"/>
              <a:ext cx="8610600" cy="373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643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3962400"/>
              <a:ext cx="8610600" cy="241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15942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52600" y="228600"/>
            <a:ext cx="8711394" cy="4572000"/>
            <a:chOff x="228600" y="228600"/>
            <a:chExt cx="8711394" cy="4572000"/>
          </a:xfrm>
        </p:grpSpPr>
        <p:pic>
          <p:nvPicPr>
            <p:cNvPr id="645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228600"/>
              <a:ext cx="8711394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451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3352800"/>
              <a:ext cx="8686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1846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0" y="0"/>
            <a:ext cx="8915400" cy="6019800"/>
            <a:chOff x="0" y="0"/>
            <a:chExt cx="8915400" cy="6019800"/>
          </a:xfrm>
        </p:grpSpPr>
        <p:pic>
          <p:nvPicPr>
            <p:cNvPr id="14745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915400" cy="375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745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733800"/>
              <a:ext cx="89154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9075939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52600" y="152402"/>
            <a:ext cx="8534400" cy="6581615"/>
            <a:chOff x="228600" y="152401"/>
            <a:chExt cx="8534400" cy="6581615"/>
          </a:xfrm>
        </p:grpSpPr>
        <p:pic>
          <p:nvPicPr>
            <p:cNvPr id="14848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52401"/>
              <a:ext cx="85344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848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3505041"/>
              <a:ext cx="8534400" cy="322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56917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1"/>
            <a:ext cx="8534400" cy="629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73675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57200"/>
            <a:ext cx="832381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1791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1"/>
            <a:ext cx="85344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28720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228600"/>
            <a:ext cx="830835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91060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8686800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962400"/>
            <a:ext cx="5562600" cy="276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61845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82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0" y="0"/>
            <a:ext cx="8839200" cy="6858000"/>
            <a:chOff x="0" y="0"/>
            <a:chExt cx="8839200" cy="6858000"/>
          </a:xfrm>
        </p:grpSpPr>
        <p:pic>
          <p:nvPicPr>
            <p:cNvPr id="6553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839200" cy="5006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53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953000"/>
              <a:ext cx="88392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63750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52600" y="0"/>
            <a:ext cx="8686800" cy="6019800"/>
            <a:chOff x="228600" y="0"/>
            <a:chExt cx="8686800" cy="6019800"/>
          </a:xfrm>
        </p:grpSpPr>
        <p:pic>
          <p:nvPicPr>
            <p:cNvPr id="6656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0"/>
              <a:ext cx="8645961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656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4267200"/>
              <a:ext cx="86868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2763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Custom</PresentationFormat>
  <Paragraphs>3</Paragraphs>
  <Slides>77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amazzon</cp:lastModifiedBy>
  <cp:revision>3</cp:revision>
  <dcterms:created xsi:type="dcterms:W3CDTF">2018-12-03T08:29:46Z</dcterms:created>
  <dcterms:modified xsi:type="dcterms:W3CDTF">2018-12-03T21:03:18Z</dcterms:modified>
</cp:coreProperties>
</file>