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7"/>
  </p:notesMasterIdLst>
  <p:handoutMasterIdLst>
    <p:handoutMasterId r:id="rId38"/>
  </p:handout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1086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Theory of machines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00FB6-2761-4E36-9550-0B1D507C8B9A}" type="datetimeFigureOut">
              <a:rPr lang="en-US" smtClean="0"/>
              <a:t>4/1/2019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Wessam Al Azzawi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16B59-6A8C-4E23-A8B3-3EECD1BE0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540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Theory of machines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80043-4201-4F95-8FE0-503EB51B5811}" type="datetimeFigureOut">
              <a:rPr lang="en-US" smtClean="0"/>
              <a:t>4/1/2019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Wessam Al Azzawi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1986C-B408-448B-BA09-14D0B0A95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7518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292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8852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57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70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0891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6934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161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417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50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152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70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16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11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03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0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5104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7074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429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5305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5518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69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7087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014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956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6160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2197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2343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47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17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516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097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916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16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42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C3244-A3A2-448C-A3EB-3BBD383E79EC}" type="datetime1">
              <a:rPr lang="en-US" smtClean="0"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83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522F-C67E-4849-AD6D-070B1DFFB848}" type="datetime1">
              <a:rPr lang="en-US" smtClean="0"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9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6908-0115-473F-893B-A2B62E1E67FD}" type="datetime1">
              <a:rPr lang="en-US" smtClean="0"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71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E48F-8F78-4876-9559-E23A1639AE3A}" type="datetime1">
              <a:rPr lang="en-US" smtClean="0"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9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D6DC3-1A73-486C-B60F-8BE3871AD7BF}" type="datetime1">
              <a:rPr lang="en-US" smtClean="0"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88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D80A-AB7C-4F58-8D5E-81112E254BBB}" type="datetime1">
              <a:rPr lang="en-US" smtClean="0"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8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346B9-F040-4D5C-B17F-E80AB414E1F1}" type="datetime1">
              <a:rPr lang="en-US" smtClean="0"/>
              <a:t>4/1/2019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9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95BF5-E935-4893-B0E4-2F9086B33AEE}" type="datetime1">
              <a:rPr lang="en-US" smtClean="0"/>
              <a:t>4/1/2019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46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15783-171E-4484-9D3E-CE21F3E8C3EF}" type="datetime1">
              <a:rPr lang="en-US" smtClean="0"/>
              <a:t>4/1/2019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75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A5483-56B0-451F-A834-331980377F9E}" type="datetime1">
              <a:rPr lang="en-US" smtClean="0"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3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031D-A4FF-4D71-BB30-78D1314518E1}" type="datetime1">
              <a:rPr lang="en-US" smtClean="0"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10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BCA09-1B38-440F-85D5-82F6644D367B}" type="datetime1">
              <a:rPr lang="en-US" smtClean="0"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08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18297C4-9870-46FA-8F99-E0E2CFE22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827013"/>
            <a:ext cx="5943600" cy="2527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80650A-AD2F-4BC6-AD27-56A4F33DB6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432" y="1185290"/>
            <a:ext cx="5487135" cy="485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18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2974B98-6F3A-49E9-BE77-B9C0904C9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763" y="823419"/>
            <a:ext cx="5261637" cy="531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96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730548A-D445-4648-9D52-2E7507BB0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600" y="749299"/>
            <a:ext cx="6508800" cy="535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5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16428C0-D21C-4FDF-B6DA-0D748131A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58" y="996950"/>
            <a:ext cx="7463684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34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6016D09-243D-43CB-B85D-48BC01BC2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066800"/>
            <a:ext cx="7462310" cy="2787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702D66-A6F2-45F8-A57C-D1C7EF746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405" y="4038600"/>
            <a:ext cx="72207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10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769B102-D00B-4409-9925-BA106F4682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350" y="761999"/>
            <a:ext cx="4983300" cy="533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61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62118F2-B176-4CD1-A0F9-6D6187259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550" y="990600"/>
            <a:ext cx="72207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14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C994291-0AC4-4223-81BD-02E610D30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908049"/>
            <a:ext cx="4191000" cy="7094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0A42A7-F9ED-4AE4-889C-FCFE6C59D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00" y="1857375"/>
            <a:ext cx="7932600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533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CD63369-4867-4BEF-92F1-6442718A1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161999"/>
            <a:ext cx="6353850" cy="453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71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C47C3A40-078A-4D8E-89C2-B204C077D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970429"/>
            <a:ext cx="6252150" cy="48207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1EF6EC-18DF-41D9-A2D7-A651F5935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913" y="5791201"/>
            <a:ext cx="4168350" cy="64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8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589F39D-1C57-43DA-8FA3-B75E0B89D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773372"/>
            <a:ext cx="7547775" cy="531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91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6B91155A-87CD-4FC4-9B5C-6ABF7D4D0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753" y="989268"/>
            <a:ext cx="6605447" cy="541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41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589F39D-1C57-43DA-8FA3-B75E0B89D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773372"/>
            <a:ext cx="7547775" cy="531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85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CC87111C-9A72-4D25-885D-36065F74E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990600"/>
            <a:ext cx="4499025" cy="303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2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4F0C73A6-C051-48E2-B8CA-11A6ED9FD8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642" y="888999"/>
            <a:ext cx="4295948" cy="508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88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D268359-1041-44EC-98BC-5357985BA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624" y="949325"/>
            <a:ext cx="4540034" cy="495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795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24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8296C08-BD7F-462F-92F3-393F4A7C3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775959"/>
            <a:ext cx="3962400" cy="26530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3D2A81-5C5A-4CEE-96AC-0F200D98C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457" y="3397250"/>
            <a:ext cx="5857285" cy="277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09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25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6BAB613-3E3E-4112-AAFB-2A4C8D07A8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525" y="761999"/>
            <a:ext cx="4802949" cy="3409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ADE516-4D00-48E6-BE16-ED879B613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4249739"/>
            <a:ext cx="6705600" cy="183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12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26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1AAC03C4-68A0-443E-AEDB-F1019BAFC4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777" y="771099"/>
            <a:ext cx="6502646" cy="364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3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27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F08FAF0-F964-403E-99AB-05192FBE1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871674"/>
            <a:ext cx="6553200" cy="2557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0FB226-DE2F-40E8-AF89-E2FC432C55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3625160"/>
            <a:ext cx="6781800" cy="53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882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28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21E99E1C-38A1-4737-BE93-FFDC65D8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500" y="761999"/>
            <a:ext cx="6945000" cy="334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2072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29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3228FA3C-A01B-4678-A816-B18F57C7B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842749"/>
            <a:ext cx="7548924" cy="385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36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D914AB1-D597-47F0-9852-836833C94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05" y="1042875"/>
            <a:ext cx="7987190" cy="228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1856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30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5540A421-49BE-4011-A226-34B4AB326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914400"/>
            <a:ext cx="7391400" cy="466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4616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3BD66A02-FCB7-449F-9E03-9412EF304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786041"/>
            <a:ext cx="7543800" cy="9517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427B4A4-A52F-4516-94FE-D5A1A74AC3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761843"/>
            <a:ext cx="8077200" cy="305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473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8E78147-731D-4334-A387-792080EEF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806354"/>
            <a:ext cx="7307063" cy="34608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060A97-EFF8-4E94-9E36-F324E057B0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5723" y="4392437"/>
            <a:ext cx="5401101" cy="177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839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33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C8D70B3F-093E-4DAB-82B0-3B2AD5FF04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951878"/>
            <a:ext cx="7247226" cy="495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88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34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690A52FF-7FA7-44AE-A72B-63866CDD3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295399"/>
            <a:ext cx="6781800" cy="31097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C5A108-3176-4495-B043-371F61CC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4695531"/>
            <a:ext cx="6705600" cy="144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03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35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06F8C29-489C-41FC-BEC5-C860370F9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32" y="1600200"/>
            <a:ext cx="8045368" cy="343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5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CCC82AF8-9FE3-4156-BD2A-76D7CC1C0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16" y="990600"/>
            <a:ext cx="7876715" cy="32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84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864F7C2-77F5-4304-A18B-9B04909BB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457" y="914400"/>
            <a:ext cx="4801285" cy="449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290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7305D44-F96B-404F-80FC-A112701F1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38086"/>
            <a:ext cx="8313268" cy="500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6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CD9FF9F-1AF9-4C0B-B5D1-D7A11E279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67" y="1199600"/>
            <a:ext cx="7366615" cy="497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71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385DC88-9E67-4098-A5D3-D72DA2C9E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369" y="837392"/>
            <a:ext cx="6082831" cy="533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463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 fontScale="90000"/>
          </a:bodyPr>
          <a:lstStyle/>
          <a:p>
            <a:r>
              <a:rPr lang="en-US" sz="1800" i="1" dirty="0"/>
              <a:t>Composite materials						</a:t>
            </a:r>
            <a:r>
              <a:rPr lang="en-US" sz="1800" i="1" dirty="0" err="1"/>
              <a:t>Wessam</a:t>
            </a:r>
            <a:r>
              <a:rPr lang="en-US" sz="1800" i="1" dirty="0"/>
              <a:t> Al </a:t>
            </a:r>
            <a:r>
              <a:rPr lang="en-US" sz="1800" i="1" dirty="0" err="1"/>
              <a:t>Azzawi</a:t>
            </a:r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4/1/2019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232FDDE3-EB3A-4EF1-8624-FC44F23BD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072720"/>
            <a:ext cx="7412102" cy="471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68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10487</TotalTime>
  <Words>175</Words>
  <Application>Microsoft Office PowerPoint</Application>
  <PresentationFormat>On-screen Show (4:3)</PresentationFormat>
  <Paragraphs>140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Calibri</vt:lpstr>
      <vt:lpstr>Office Theme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  <vt:lpstr>Composite materials      Wessam Al Azzawi</vt:lpstr>
    </vt:vector>
  </TitlesOfParts>
  <Company>Enjoy My Fine Releases.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Theory of machines      Wessam Al Azzawi</dc:title>
  <dc:creator>Wessam</dc:creator>
  <cp:lastModifiedBy>Wessam</cp:lastModifiedBy>
  <cp:revision>406</cp:revision>
  <dcterms:created xsi:type="dcterms:W3CDTF">2018-10-06T04:41:10Z</dcterms:created>
  <dcterms:modified xsi:type="dcterms:W3CDTF">2019-04-01T19:34:42Z</dcterms:modified>
</cp:coreProperties>
</file>