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77F17E-ED3D-403D-887F-F3C86A5FFD6A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14CD85-2416-4F04-93E3-95A4AB4F7AA3}" type="slidenum">
              <a:rPr lang="ar-IQ" smtClean="0"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Rectangle 4"/>
          <p:cNvSpPr/>
          <p:nvPr/>
        </p:nvSpPr>
        <p:spPr>
          <a:xfrm>
            <a:off x="5105400" y="16002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r salem\Desktop\Untitledp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458200" cy="6095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r salem\Desktop\Untitledp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09600"/>
            <a:ext cx="86106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r salem\Desktop\Untitledp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685800"/>
            <a:ext cx="8305800" cy="5562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r salem\Desktop\Untitledp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38200"/>
            <a:ext cx="8229599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r salem\Desktop\Untitledp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8534399" cy="5638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dr salem\Desktop\Untitledp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066800"/>
            <a:ext cx="8382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r salem\Desktop\Untitledp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90600"/>
            <a:ext cx="84582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salem</dc:creator>
  <cp:lastModifiedBy>dr salem</cp:lastModifiedBy>
  <cp:revision>7</cp:revision>
  <dcterms:created xsi:type="dcterms:W3CDTF">2018-11-18T13:24:14Z</dcterms:created>
  <dcterms:modified xsi:type="dcterms:W3CDTF">2018-11-18T13:41:06Z</dcterms:modified>
</cp:coreProperties>
</file>