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56" d="100"/>
          <a:sy n="56" d="100"/>
        </p:scale>
        <p:origin x="-90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CE744-7468-4D20-B269-E9A7962D83C1}" type="datetimeFigureOut">
              <a:rPr lang="ar-IQ" smtClean="0"/>
              <a:t>13/03/1440</a:t>
            </a:fld>
            <a:endParaRPr lang="ar-IQ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6C718-BE3E-44DC-B1C9-47B31CC0CA45}" type="slidenum">
              <a:rPr lang="ar-IQ" smtClean="0"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CE744-7468-4D20-B269-E9A7962D83C1}" type="datetimeFigureOut">
              <a:rPr lang="ar-IQ" smtClean="0"/>
              <a:t>13/03/1440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6C718-BE3E-44DC-B1C9-47B31CC0CA45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CE744-7468-4D20-B269-E9A7962D83C1}" type="datetimeFigureOut">
              <a:rPr lang="ar-IQ" smtClean="0"/>
              <a:t>13/03/1440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6C718-BE3E-44DC-B1C9-47B31CC0CA45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CE744-7468-4D20-B269-E9A7962D83C1}" type="datetimeFigureOut">
              <a:rPr lang="ar-IQ" smtClean="0"/>
              <a:t>13/03/1440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6C718-BE3E-44DC-B1C9-47B31CC0CA45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CE744-7468-4D20-B269-E9A7962D83C1}" type="datetimeFigureOut">
              <a:rPr lang="ar-IQ" smtClean="0"/>
              <a:t>13/03/1440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6C718-BE3E-44DC-B1C9-47B31CC0CA45}" type="slidenum">
              <a:rPr lang="ar-IQ" smtClean="0"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CE744-7468-4D20-B269-E9A7962D83C1}" type="datetimeFigureOut">
              <a:rPr lang="ar-IQ" smtClean="0"/>
              <a:t>13/03/1440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6C718-BE3E-44DC-B1C9-47B31CC0CA45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CE744-7468-4D20-B269-E9A7962D83C1}" type="datetimeFigureOut">
              <a:rPr lang="ar-IQ" smtClean="0"/>
              <a:t>13/03/1440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6C718-BE3E-44DC-B1C9-47B31CC0CA45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CE744-7468-4D20-B269-E9A7962D83C1}" type="datetimeFigureOut">
              <a:rPr lang="ar-IQ" smtClean="0"/>
              <a:t>13/03/1440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6C718-BE3E-44DC-B1C9-47B31CC0CA45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CE744-7468-4D20-B269-E9A7962D83C1}" type="datetimeFigureOut">
              <a:rPr lang="ar-IQ" smtClean="0"/>
              <a:t>13/03/1440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6C718-BE3E-44DC-B1C9-47B31CC0CA45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CE744-7468-4D20-B269-E9A7962D83C1}" type="datetimeFigureOut">
              <a:rPr lang="ar-IQ" smtClean="0"/>
              <a:t>13/03/1440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6C718-BE3E-44DC-B1C9-47B31CC0CA45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CE744-7468-4D20-B269-E9A7962D83C1}" type="datetimeFigureOut">
              <a:rPr lang="ar-IQ" smtClean="0"/>
              <a:t>13/03/1440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246C718-BE3E-44DC-B1C9-47B31CC0CA45}" type="slidenum">
              <a:rPr lang="ar-IQ" smtClean="0"/>
              <a:t>‹#›</a:t>
            </a:fld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95CE744-7468-4D20-B269-E9A7962D83C1}" type="datetimeFigureOut">
              <a:rPr lang="ar-IQ" smtClean="0"/>
              <a:t>13/03/1440</a:t>
            </a:fld>
            <a:endParaRPr lang="ar-IQ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246C718-BE3E-44DC-B1C9-47B31CC0CA45}" type="slidenum">
              <a:rPr lang="ar-IQ" smtClean="0"/>
              <a:t>‹#›</a:t>
            </a:fld>
            <a:endParaRPr lang="ar-IQ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228600"/>
            <a:ext cx="7086600" cy="838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Sectional drawing</a:t>
            </a:r>
            <a:endParaRPr lang="ar-IQ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IQ" dirty="0"/>
          </a:p>
        </p:txBody>
      </p:sp>
      <p:pic>
        <p:nvPicPr>
          <p:cNvPr id="1026" name="Picture 2" descr="C:\Users\dr salem\Desktop\Untitled0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371600"/>
            <a:ext cx="8153400" cy="50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Exercise And</a:t>
            </a:r>
            <a:endParaRPr lang="ar-IQ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Homework</a:t>
            </a:r>
            <a:endParaRPr lang="ar-IQ" sz="44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r salem\Desktop\Untitled0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838200"/>
            <a:ext cx="8382000" cy="563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dr salem\Desktop\Untitled0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914400"/>
            <a:ext cx="8305800" cy="563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dr salem\Desktop\Untitled0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838200"/>
            <a:ext cx="7924800" cy="53006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dr salem\Desktop\Untitled03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838200"/>
            <a:ext cx="8153399" cy="556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dr salem\Desktop\Untitled0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914400"/>
            <a:ext cx="8153400" cy="556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dr salem\Desktop\Untitled0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914400"/>
            <a:ext cx="8229600" cy="548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dr salem\Desktop\Untitled0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990600"/>
            <a:ext cx="8229599" cy="548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dr salem\Desktop\Untitled0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914400"/>
            <a:ext cx="8382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46</TotalTime>
  <Words>5</Words>
  <Application>Microsoft Office PowerPoint</Application>
  <PresentationFormat>On-screen Show (4:3)</PresentationFormat>
  <Paragraphs>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Sectional drawing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Exercise And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Sectional drawing</dc:title>
  <dc:creator>dr salem</dc:creator>
  <cp:lastModifiedBy>dr salem</cp:lastModifiedBy>
  <cp:revision>14</cp:revision>
  <dcterms:created xsi:type="dcterms:W3CDTF">2018-11-21T13:48:25Z</dcterms:created>
  <dcterms:modified xsi:type="dcterms:W3CDTF">2018-11-21T14:35:11Z</dcterms:modified>
</cp:coreProperties>
</file>