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CF5068-8900-4596-98A8-E0C7930149CA}" type="datetimeFigureOut">
              <a:rPr lang="ar-IQ" smtClean="0"/>
              <a:t>13/03/1440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09FAE-EB57-4FE0-A3C0-7924B81BBF88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 descr="C:\Users\dr salem\Desktop\Untitled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85344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0" dirty="0" smtClean="0">
                <a:effectLst/>
              </a:rPr>
              <a:t>Exercise And</a:t>
            </a:r>
            <a:endParaRPr lang="ar-IQ" b="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Homework</a:t>
            </a:r>
            <a:endParaRPr lang="ar-IQ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 salem\Desktop\Untitled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990600"/>
            <a:ext cx="84582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 salem\Desktop\Untitled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8077199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 salem\Desktop\Untitled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9163"/>
            <a:ext cx="8077199" cy="5557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 salem\Desktop\Untitled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153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 salem\Desktop\Untitled0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199"/>
            <a:ext cx="8153400" cy="5562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 salem\Desktop\Untitled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82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r salem\Desktop\Untitled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85813"/>
            <a:ext cx="8153399" cy="5767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r salem\Desktop\Untitled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82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3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Exercise 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salem</dc:creator>
  <cp:lastModifiedBy>dr salem</cp:lastModifiedBy>
  <cp:revision>11</cp:revision>
  <dcterms:created xsi:type="dcterms:W3CDTF">2018-11-21T14:53:27Z</dcterms:created>
  <dcterms:modified xsi:type="dcterms:W3CDTF">2018-11-21T15:09:03Z</dcterms:modified>
</cp:coreProperties>
</file>