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4" d="100"/>
          <a:sy n="84" d="100"/>
        </p:scale>
        <p:origin x="143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E89E-72EC-47E8-901F-B036ADCF14AC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685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051720" y="188640"/>
            <a:ext cx="6264696" cy="14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IQ" sz="3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GA Granada غرناطة V2" pitchFamily="2" charset="-78"/>
                <a:cs typeface="+mj-cs"/>
              </a:rPr>
              <a:t>جامعة ديالى – كلية الهندسة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A Granada غرناطة V2" pitchFamily="2" charset="-78"/>
                <a:cs typeface="+mj-cs"/>
              </a:rPr>
              <a:t>قسم هندسة العمارة</a:t>
            </a:r>
            <a:endParaRPr kumimoji="0" lang="en-US" sz="30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GA Granada غرناطة V2" pitchFamily="2" charset="-7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2590128-E68F-481C-AA94-8B4D2BE392D4}"/>
              </a:ext>
            </a:extLst>
          </p:cNvPr>
          <p:cNvSpPr txBox="1"/>
          <p:nvPr/>
        </p:nvSpPr>
        <p:spPr>
          <a:xfrm>
            <a:off x="1835696" y="2060848"/>
            <a:ext cx="5472608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3200" dirty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محاضرات مادة</a:t>
            </a:r>
          </a:p>
          <a:p>
            <a:pPr algn="ctr" rtl="1"/>
            <a:r>
              <a:rPr lang="ar-IQ" sz="3200" dirty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 </a:t>
            </a:r>
          </a:p>
          <a:p>
            <a:pPr algn="ctr" rtl="1"/>
            <a:r>
              <a:rPr lang="ar-IQ" sz="3200" dirty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الرسم والاظهار  المعماري</a:t>
            </a:r>
          </a:p>
          <a:p>
            <a:pPr algn="ctr" rtl="1"/>
            <a:r>
              <a:rPr lang="ar-IQ" sz="3200" dirty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 </a:t>
            </a:r>
          </a:p>
          <a:p>
            <a:pPr algn="ctr" rtl="1"/>
            <a:r>
              <a:rPr lang="ar-IQ" sz="3200" dirty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المرحلة الثانية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>
                <a:latin typeface="1Lionsys Reqa" pitchFamily="2" charset="-78"/>
                <a:cs typeface="+mj-cs"/>
              </a:rPr>
              <a:t>الرسم والاظهار  المعماري / المرحلة الثانية</a:t>
            </a:r>
            <a:endParaRPr lang="en-US" sz="2800" dirty="0">
              <a:latin typeface="1Lionsys Reqa" pitchFamily="2" charset="-78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E4A1BB-83E1-4043-BFE9-32D078AD97BB}"/>
              </a:ext>
            </a:extLst>
          </p:cNvPr>
          <p:cNvSpPr txBox="1"/>
          <p:nvPr/>
        </p:nvSpPr>
        <p:spPr>
          <a:xfrm>
            <a:off x="467544" y="764704"/>
            <a:ext cx="8352928" cy="54591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1- الرسومات ثنائية الابعاد.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مخطط الموقع (</a:t>
            </a:r>
            <a:r>
              <a:rPr lang="en-US" dirty="0">
                <a:latin typeface="ae_AlMothnna" panose="020B0803030604020204" pitchFamily="34" charset="-78"/>
                <a:cs typeface="ae_AlMothnna" panose="020B0803030604020204" pitchFamily="34" charset="-78"/>
              </a:rPr>
              <a:t>Site Plan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).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المخططات (</a:t>
            </a:r>
            <a:r>
              <a:rPr lang="en-US" dirty="0">
                <a:latin typeface="ae_AlMothnna" panose="020B0803030604020204" pitchFamily="34" charset="-78"/>
                <a:cs typeface="ae_AlMothnna" panose="020B0803030604020204" pitchFamily="34" charset="-78"/>
              </a:rPr>
              <a:t>Plans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).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الواجهات (</a:t>
            </a:r>
            <a:r>
              <a:rPr lang="en-US" dirty="0">
                <a:latin typeface="ae_AlMothnna" panose="020B0803030604020204" pitchFamily="34" charset="-78"/>
                <a:cs typeface="ae_AlMothnna" panose="020B0803030604020204" pitchFamily="34" charset="-78"/>
              </a:rPr>
              <a:t>Elevation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).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المقاطع (</a:t>
            </a:r>
            <a:r>
              <a:rPr lang="en-US" dirty="0">
                <a:latin typeface="ae_AlMothnna" panose="020B0803030604020204" pitchFamily="34" charset="-78"/>
                <a:cs typeface="ae_AlMothnna" panose="020B0803030604020204" pitchFamily="34" charset="-78"/>
              </a:rPr>
              <a:t>Sections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).</a:t>
            </a:r>
          </a:p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2- الرسومات ثلاثية الابعاد (</a:t>
            </a:r>
            <a:r>
              <a:rPr lang="en-US" dirty="0">
                <a:latin typeface="ae_AlMothnna" panose="020B0803030604020204" pitchFamily="34" charset="-78"/>
                <a:cs typeface="ae_AlMothnna" panose="020B0803030604020204" pitchFamily="34" charset="-78"/>
              </a:rPr>
              <a:t>Isometric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).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الاشكال الهندسية المستقيمة (المكعب، متوزاي المستطيلات، المثلث، الهرم، الخ).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الاشكال الهندسية غير المستقيمة (القبة، القبو، القوس، الخ).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تمارين صفية وبيتية مختلفة لرسم واظهار تكوينات معمارية مختلفة.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تمارين مختلفة لرسم واظهار المشاريع المصممة بمادة التصميم المعماري.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ar-IQ" dirty="0"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>
                <a:latin typeface="1Lionsys Reqa" pitchFamily="2" charset="-78"/>
                <a:cs typeface="+mj-cs"/>
              </a:rPr>
              <a:t>الرسم والاظهار  المعماري / المرحلة الثانية</a:t>
            </a:r>
            <a:endParaRPr lang="en-US" sz="2800" dirty="0">
              <a:latin typeface="1Lionsys Reqa" pitchFamily="2" charset="-78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E4A1BB-83E1-4043-BFE9-32D078AD97BB}"/>
              </a:ext>
            </a:extLst>
          </p:cNvPr>
          <p:cNvSpPr txBox="1"/>
          <p:nvPr/>
        </p:nvSpPr>
        <p:spPr>
          <a:xfrm>
            <a:off x="467544" y="764704"/>
            <a:ext cx="8352928" cy="35201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3- الرسومات ثلاثة الابعاد (المنظور (</a:t>
            </a:r>
            <a:r>
              <a:rPr lang="en-US" dirty="0">
                <a:latin typeface="ae_AlMothnna" panose="020B0803030604020204" pitchFamily="34" charset="-78"/>
                <a:cs typeface="ae_AlMothnna" panose="020B0803030604020204" pitchFamily="34" charset="-78"/>
              </a:rPr>
              <a:t>Perspective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)).</a:t>
            </a: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الاشكال الهندسية المستقيمة (المكعب، متوزاي المستطيلات، الهرم، الخ).</a:t>
            </a: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الاشكال الهندسية غير المستقيمة (القبة، القبو، القوس، الخ).</a:t>
            </a: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تمارين صفية وبيتية مختلفة لرسم واظهار تكوينات معمارية مختلفة.</a:t>
            </a: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تمارين </a:t>
            </a:r>
            <a:r>
              <a:rPr lang="ar-IQ">
                <a:latin typeface="ae_AlMothnna" panose="020B0803030604020204" pitchFamily="34" charset="-78"/>
                <a:cs typeface="ae_AlMothnna" panose="020B0803030604020204" pitchFamily="34" charset="-78"/>
              </a:rPr>
              <a:t>مختلفة لرسم واظهار 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المشاريع المصممة بمادة التصميم المعماري.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ar-IQ" dirty="0"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89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162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 Abdoullah Ashgar EL-kharef</vt:lpstr>
      <vt:lpstr>1Lionsys Reqa</vt:lpstr>
      <vt:lpstr>ae_AlMothnna</vt:lpstr>
      <vt:lpstr>AGA Granada غرناطة V2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AutoCad 2021</dc:title>
  <dc:creator>wameedh</dc:creator>
  <cp:lastModifiedBy>wameedh</cp:lastModifiedBy>
  <cp:revision>224</cp:revision>
  <dcterms:created xsi:type="dcterms:W3CDTF">2021-10-20T16:32:18Z</dcterms:created>
  <dcterms:modified xsi:type="dcterms:W3CDTF">2022-05-18T17:32:30Z</dcterms:modified>
</cp:coreProperties>
</file>