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01/12/1442</a:t>
            </a:fld>
            <a:endParaRPr lang="ar-S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01/12/1442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01/12/1442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01/12/1442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01/12/1442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01/12/1442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01/12/1442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01/12/1442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01/12/1442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01/12/1442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01/12/1442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01/12/1442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76672"/>
            <a:ext cx="8029575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4645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620688"/>
            <a:ext cx="7943850" cy="5688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8430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37" y="332656"/>
            <a:ext cx="8022401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865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7915275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568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0648"/>
            <a:ext cx="8058671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8206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16" y="404664"/>
            <a:ext cx="8046834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5529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531737"/>
            <a:ext cx="7406009" cy="5561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08712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مكتب البرق</dc:creator>
  <cp:lastModifiedBy>Maher</cp:lastModifiedBy>
  <cp:revision>1</cp:revision>
  <dcterms:created xsi:type="dcterms:W3CDTF">2021-07-10T10:52:17Z</dcterms:created>
  <dcterms:modified xsi:type="dcterms:W3CDTF">2021-07-10T11:00:52Z</dcterms:modified>
</cp:coreProperties>
</file>