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1" t="13336" r="9252" b="5854"/>
          <a:stretch/>
        </p:blipFill>
        <p:spPr>
          <a:xfrm>
            <a:off x="759852" y="566670"/>
            <a:ext cx="10805375" cy="5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95" t="15449" r="9845" b="8318"/>
          <a:stretch/>
        </p:blipFill>
        <p:spPr>
          <a:xfrm>
            <a:off x="669701" y="739686"/>
            <a:ext cx="10959922" cy="57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82" t="14744" r="11134" b="8847"/>
          <a:stretch/>
        </p:blipFill>
        <p:spPr>
          <a:xfrm>
            <a:off x="824248" y="850006"/>
            <a:ext cx="10328856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77" t="20027" r="11330" b="18882"/>
          <a:stretch/>
        </p:blipFill>
        <p:spPr>
          <a:xfrm>
            <a:off x="194259" y="685258"/>
            <a:ext cx="11486879" cy="50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87" t="13336" r="10341" b="6030"/>
          <a:stretch/>
        </p:blipFill>
        <p:spPr>
          <a:xfrm>
            <a:off x="772731" y="746974"/>
            <a:ext cx="10483403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85" t="14041" r="10835" b="16065"/>
          <a:stretch/>
        </p:blipFill>
        <p:spPr>
          <a:xfrm>
            <a:off x="536695" y="798490"/>
            <a:ext cx="10655046" cy="52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94" t="13336" r="10737" b="20643"/>
          <a:stretch/>
        </p:blipFill>
        <p:spPr>
          <a:xfrm>
            <a:off x="372077" y="721217"/>
            <a:ext cx="11167393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988" t="14922" r="10736" b="16417"/>
          <a:stretch/>
        </p:blipFill>
        <p:spPr>
          <a:xfrm>
            <a:off x="358132" y="862884"/>
            <a:ext cx="10846488" cy="5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82" t="22491" r="29544" b="20642"/>
          <a:stretch/>
        </p:blipFill>
        <p:spPr>
          <a:xfrm>
            <a:off x="1378039" y="966089"/>
            <a:ext cx="8744755" cy="54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87" t="16683" r="23011" b="14303"/>
          <a:stretch/>
        </p:blipFill>
        <p:spPr>
          <a:xfrm>
            <a:off x="1120462" y="415436"/>
            <a:ext cx="9350061" cy="62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90" t="14569" r="9944" b="26276"/>
          <a:stretch/>
        </p:blipFill>
        <p:spPr>
          <a:xfrm>
            <a:off x="734095" y="837127"/>
            <a:ext cx="11045586" cy="45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94" t="12808" r="10539" b="16064"/>
          <a:stretch/>
        </p:blipFill>
        <p:spPr>
          <a:xfrm>
            <a:off x="290953" y="581278"/>
            <a:ext cx="11197002" cy="55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98" t="20731" r="9252" b="19235"/>
          <a:stretch/>
        </p:blipFill>
        <p:spPr>
          <a:xfrm>
            <a:off x="631065" y="1287886"/>
            <a:ext cx="10766738" cy="43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55" t="19498" r="13805" b="11312"/>
          <a:stretch/>
        </p:blipFill>
        <p:spPr>
          <a:xfrm>
            <a:off x="1075140" y="592428"/>
            <a:ext cx="10515846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95" t="12985" r="10241" b="7614"/>
          <a:stretch/>
        </p:blipFill>
        <p:spPr>
          <a:xfrm>
            <a:off x="515643" y="552308"/>
            <a:ext cx="10920796" cy="59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00" t="13336" r="9252" b="15009"/>
          <a:stretch/>
        </p:blipFill>
        <p:spPr>
          <a:xfrm>
            <a:off x="605306" y="578090"/>
            <a:ext cx="11140225" cy="54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12</cp:revision>
  <dcterms:created xsi:type="dcterms:W3CDTF">2021-10-18T15:35:15Z</dcterms:created>
  <dcterms:modified xsi:type="dcterms:W3CDTF">2021-10-18T15:47:42Z</dcterms:modified>
</cp:coreProperties>
</file>