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D798-5BFC-472F-86A6-C6A065409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7A233-A92D-4E71-983A-A491D176F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9E54A-577B-404E-BE92-D3C986F0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C800-70D5-4EF2-8038-85753291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4290-92AC-4D53-95FB-1346BC44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7AEA-CCF1-41DC-8528-1B1B449C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929B9-EAA9-4C25-911D-3C218E2EE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4BF46-AAED-45DC-B99A-BC2E96F1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DF603-34FF-426E-A285-6D58F99A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F37D-4109-412C-9158-0FD0F0D5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75403-93CF-4D2C-9097-D5501690F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FB74C-6D72-4CF3-8311-88F19D89C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BFBC-6933-4F65-8649-23195CE5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2DB5-31B9-4C96-AC85-41012E16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BCE4E-3875-4083-9104-49A3A2D3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02E-2B6E-4098-8941-1352EAC0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8DCF-A055-4F0E-B244-97A3A7C7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E20A-F371-467C-8458-CAB10596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79DB0-8103-4EAB-A4DE-80CC942C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E6B7-CBEE-4B05-BD0D-90A661DF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234F-B20D-4C35-A7BD-51EACB32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45BBC-DEA9-45BD-BEDB-F9785B0F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FF360-7E17-418F-8154-E970EE51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85D12-6DA8-4AEE-879D-9E00E59C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2466-4A22-4A91-9211-788D16FB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5CF6-918E-4AE0-A77B-C478C3CC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B469-F078-4CEA-9BA3-E2F8A2AAB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5F8A6-6B13-4AFD-B011-A7A94E86F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6F637-8349-484B-9AD8-9EEBC06E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3F127-96C6-4923-8B45-791C4FD7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C6B92-23C7-4BB4-8954-9B527447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E682-0CA2-4BB3-8BF1-1F1730AF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CEB91-60C2-429E-A55A-E613F0BE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0CD5-2C04-4D55-9CE5-5FDEC81EE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E7D02-8F07-43BD-8E15-617954C3C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62722-9EB9-4BAB-ACC9-8CC6FF6AF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ACF7D-357C-4ADE-9F56-1537D1D9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AECCF-3CFE-4BF2-AFEB-AD162AA4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66ED3-188B-433E-8BD3-F605976C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2C9A-CCB9-4D56-81B6-89B143E6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C7E5E-01D3-4D2A-9D30-9AF05725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04BFE-BDBA-4356-971A-A0190950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BE923-B20C-4914-BA82-965451B4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82B11-FCF6-45CE-BC90-F8728E0B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111FE-933B-417A-8436-C24E5B42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E61BB-32AD-4D7A-8E48-22A88A64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1412-E268-46B6-9282-A716AA0C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8D26-6AB5-4EFA-85D6-57FB7B56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E8D6C-3B80-474A-A50B-D50493D25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59B98-8659-431F-A52B-FC3E285D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6517B-F861-4782-AB23-EC268F0B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FBA0F-44AD-4FE1-8FA9-0C8BA843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2007-1891-4FCE-A406-DABD3CEC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79142-7381-4D95-9E7B-9B6FBCB21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32FC8-8687-407D-9069-9E14BD595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F3F3E-5327-4AD5-9EF7-6BBC8E51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C6966-83C3-45E9-B191-D26A61B6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41450-ED44-4C4E-83FB-B1F22816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D5CD5-9EA9-47F7-89AE-6905AAA3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F3E4-520D-422C-8DA4-F1130CD9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2D89B-69B4-477C-97CC-557C4A6CF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D325-19EB-47CD-AAB2-1CD0A96F37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AC78-AC29-4E24-9CFE-99FBC829F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980AD-457F-45F9-AEE7-F167FD15E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A258-DBD3-4C07-8F9B-A7372188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3815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9144000" h="1828800">
                <a:moveTo>
                  <a:pt x="9144000" y="0"/>
                </a:moveTo>
                <a:lnTo>
                  <a:pt x="0" y="0"/>
                </a:lnTo>
                <a:lnTo>
                  <a:pt x="0" y="1828800"/>
                </a:lnTo>
                <a:lnTo>
                  <a:pt x="9144000" y="1828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A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3876" y="797521"/>
            <a:ext cx="444804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65" dirty="0">
                <a:solidFill>
                  <a:srgbClr val="FFFFFF"/>
                </a:solidFill>
                <a:latin typeface="Carlito"/>
                <a:cs typeface="Carlito"/>
              </a:rPr>
              <a:t>MATHEMATICS</a:t>
            </a:r>
            <a:r>
              <a:rPr sz="4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lang="en-US" sz="40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5226" y="1425257"/>
            <a:ext cx="54102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20" dirty="0"/>
              <a:t> SECOND </a:t>
            </a:r>
            <a:r>
              <a:rPr spc="-20" dirty="0"/>
              <a:t>SEMESTER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26457" y="2824271"/>
            <a:ext cx="5257800" cy="162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44145" rIns="0" bIns="0" rtlCol="0">
            <a:spAutoFit/>
          </a:bodyPr>
          <a:lstStyle/>
          <a:p>
            <a:pPr marL="1259840" marR="779145" indent="-472440">
              <a:spcBef>
                <a:spcPts val="1135"/>
              </a:spcBef>
            </a:pPr>
            <a:r>
              <a:rPr sz="4800" spc="-10" dirty="0">
                <a:solidFill>
                  <a:srgbClr val="0D0D0D"/>
                </a:solidFill>
                <a:latin typeface="Carlito"/>
                <a:cs typeface="Carlito"/>
              </a:rPr>
              <a:t>Applications</a:t>
            </a:r>
            <a:r>
              <a:rPr sz="4800" spc="-7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4800" spc="-5" dirty="0">
                <a:solidFill>
                  <a:srgbClr val="0D0D0D"/>
                </a:solidFill>
                <a:latin typeface="Carlito"/>
                <a:cs typeface="Carlito"/>
              </a:rPr>
              <a:t>of  </a:t>
            </a:r>
            <a:r>
              <a:rPr sz="4800" spc="-20" dirty="0">
                <a:solidFill>
                  <a:srgbClr val="0D0D0D"/>
                </a:solidFill>
                <a:latin typeface="Carlito"/>
                <a:cs typeface="Carlito"/>
              </a:rPr>
              <a:t>Derivatives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0" y="3008937"/>
            <a:ext cx="1981200" cy="1253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509905" rIns="0" bIns="0" rtlCol="0">
            <a:spAutoFit/>
          </a:bodyPr>
          <a:lstStyle/>
          <a:p>
            <a:pPr marL="612140">
              <a:spcBef>
                <a:spcPts val="4015"/>
              </a:spcBef>
            </a:pPr>
            <a:r>
              <a:rPr sz="480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lang="en-US" sz="4800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3076169-7025-4F94-8440-1D94A319D08A}"/>
              </a:ext>
            </a:extLst>
          </p:cNvPr>
          <p:cNvSpPr/>
          <p:nvPr/>
        </p:nvSpPr>
        <p:spPr>
          <a:xfrm>
            <a:off x="1317675" y="5230103"/>
            <a:ext cx="9556650" cy="946690"/>
          </a:xfrm>
          <a:custGeom>
            <a:avLst/>
            <a:gdLst/>
            <a:ahLst/>
            <a:cxnLst/>
            <a:rect l="l" t="t" r="r" b="b"/>
            <a:pathLst>
              <a:path w="9144000" h="1828800">
                <a:moveTo>
                  <a:pt x="9144000" y="0"/>
                </a:moveTo>
                <a:lnTo>
                  <a:pt x="0" y="0"/>
                </a:lnTo>
                <a:lnTo>
                  <a:pt x="0" y="1828800"/>
                </a:lnTo>
                <a:lnTo>
                  <a:pt x="9144000" y="18288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en-US" sz="2800" dirty="0"/>
              <a:t>Dr. Shaimaa Amen / 1st year/ Material engineering department</a:t>
            </a:r>
          </a:p>
          <a:p>
            <a:pPr algn="ctr"/>
            <a:r>
              <a:rPr lang="en-US" sz="2800" dirty="0"/>
              <a:t>2020-2021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389" y="427426"/>
            <a:ext cx="8227398" cy="6008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827" y="547989"/>
            <a:ext cx="8211640" cy="5902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122" y="776578"/>
            <a:ext cx="6837528" cy="519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3211" y="334055"/>
            <a:ext cx="8237979" cy="5646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2192" y="501607"/>
            <a:ext cx="8307892" cy="5432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3667" y="447808"/>
            <a:ext cx="8071084" cy="545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304800"/>
            <a:ext cx="8229600" cy="582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533400"/>
            <a:ext cx="7809998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305" y="849834"/>
            <a:ext cx="480123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sz="3600" dirty="0">
                <a:solidFill>
                  <a:srgbClr val="000000"/>
                </a:solidFill>
                <a:latin typeface="Carlito"/>
                <a:cs typeface="Carlito"/>
              </a:rPr>
              <a:t>Mean </a:t>
            </a:r>
            <a:r>
              <a:rPr sz="3600" spc="-45" dirty="0">
                <a:solidFill>
                  <a:srgbClr val="000000"/>
                </a:solidFill>
                <a:latin typeface="Carlito"/>
                <a:cs typeface="Carlito"/>
              </a:rPr>
              <a:t>Value</a:t>
            </a:r>
            <a:r>
              <a:rPr sz="3600" spc="-12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Carlito"/>
                <a:cs typeface="Carlito"/>
              </a:rPr>
              <a:t>Theorem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83808" y="1703137"/>
            <a:ext cx="7296586" cy="647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9351" y="2732868"/>
            <a:ext cx="1868455" cy="61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9597" y="3989614"/>
            <a:ext cx="3938953" cy="2256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57426"/>
            <a:ext cx="8241681" cy="5372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4049" y="502920"/>
            <a:ext cx="197455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066801"/>
            <a:ext cx="8090410" cy="5080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85800"/>
            <a:ext cx="8229600" cy="5427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5208" y="516592"/>
            <a:ext cx="8112591" cy="5534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1" y="381000"/>
            <a:ext cx="8125427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4416" y="486788"/>
            <a:ext cx="8016535" cy="5924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Carlito</vt:lpstr>
      <vt:lpstr>Office Theme</vt:lpstr>
      <vt:lpstr> SECOND SEMESTER</vt:lpstr>
      <vt:lpstr>PowerPoint Presentation</vt:lpstr>
      <vt:lpstr>The Mean Value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SECOND SEMESTER</dc:title>
  <dc:creator>sheymaa alazzawi</dc:creator>
  <cp:lastModifiedBy>sheymaa alazzawi</cp:lastModifiedBy>
  <cp:revision>2</cp:revision>
  <dcterms:created xsi:type="dcterms:W3CDTF">2021-06-10T00:57:51Z</dcterms:created>
  <dcterms:modified xsi:type="dcterms:W3CDTF">2021-06-10T01:06:10Z</dcterms:modified>
</cp:coreProperties>
</file>