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7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8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2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0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124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5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82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7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4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0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1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4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0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8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3FB06D-6A24-4787-92A0-C3B6E5A046A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7C7524-AFC6-4B47-AF19-024F744C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00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تعريف مصطلحات المعمارية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اعداد</a:t>
            </a:r>
          </a:p>
          <a:p>
            <a:pPr algn="r"/>
            <a:r>
              <a:rPr lang="ar-S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م.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نبيل محمد صالح </a:t>
            </a:r>
          </a:p>
          <a:p>
            <a:pPr algn="r"/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هندسة العمارة / كلية الهندسة جامعة ديالى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043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414" y="142177"/>
            <a:ext cx="4923005" cy="629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3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65" y="307784"/>
            <a:ext cx="4597757" cy="637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9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76" y="914839"/>
            <a:ext cx="4250027" cy="578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8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86" y="907185"/>
            <a:ext cx="6992627" cy="561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2846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17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شريحة</vt:lpstr>
      <vt:lpstr>تعريف مصطلحات المعمارية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Al-M3mary Al-Nabil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مصطلحات المعمارية</dc:title>
  <dc:creator>Nabil Al-Ansary</dc:creator>
  <cp:lastModifiedBy>Nabil Al-Ansary</cp:lastModifiedBy>
  <cp:revision>3</cp:revision>
  <dcterms:created xsi:type="dcterms:W3CDTF">2018-11-13T06:45:33Z</dcterms:created>
  <dcterms:modified xsi:type="dcterms:W3CDTF">2022-11-23T06:25:45Z</dcterms:modified>
</cp:coreProperties>
</file>