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3"/>
  </p:sldMasterIdLst>
  <p:notesMasterIdLst>
    <p:notesMasterId r:id="rId21"/>
  </p:notesMasterIdLst>
  <p:sldIdLst>
    <p:sldId id="256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B73F1-681D-49E7-982F-C5EF7AC99AFC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98482-0B8C-40BC-BD78-AFE65958A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15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A4CD8-F657-490C-B96F-A62F1AEADBF4}" type="datetime1">
              <a:rPr lang="ar-SA" smtClean="0"/>
              <a:t>25/06/1442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DED1-D3EE-4C30-BFED-9488390AD98A}" type="datetime1">
              <a:rPr lang="ar-SA" smtClean="0"/>
              <a:t>25/06/1442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2D90-DEE3-4270-A6F0-E819D5230D9C}" type="datetime1">
              <a:rPr lang="ar-SA" smtClean="0"/>
              <a:t>25/06/1442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2DF7A-3D0F-4A57-8E1F-E538D3A3AB03}" type="datetime1">
              <a:rPr lang="ar-SA" smtClean="0"/>
              <a:t>25/06/1442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7A93A-54E9-4CA5-8391-01D3751DF519}" type="datetime1">
              <a:rPr lang="ar-SA" smtClean="0"/>
              <a:t>25/06/1442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4C4B-F548-4BAA-AC25-B008E03AB0F6}" type="datetime1">
              <a:rPr lang="ar-SA" smtClean="0"/>
              <a:t>25/06/1442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EADB8-7C0A-4186-81A5-A9A52A457413}" type="datetime1">
              <a:rPr lang="ar-SA" smtClean="0"/>
              <a:t>25/06/1442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4336-C603-4287-8C42-5025EC122CBB}" type="datetime1">
              <a:rPr lang="ar-SA" smtClean="0"/>
              <a:t>25/06/1442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E3EC-86A0-44D0-8F71-51BF422EC847}" type="datetime1">
              <a:rPr lang="ar-SA" smtClean="0"/>
              <a:t>25/06/1442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43F1A-D18C-4C85-AC20-6E77EF363740}" type="datetime1">
              <a:rPr lang="ar-SA" smtClean="0"/>
              <a:t>25/06/1442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3FA6-673D-4BF6-84E6-DD0293DAAC13}" type="datetime1">
              <a:rPr lang="ar-SA" smtClean="0"/>
              <a:t>25/06/1442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5EB61-4236-429B-B27E-B2DCBF34C69C}" type="datetime1">
              <a:rPr lang="ar-SA" smtClean="0"/>
              <a:t>25/06/1442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132856"/>
            <a:ext cx="3240360" cy="22322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/>
          <a:lstStyle/>
          <a:p>
            <a:r>
              <a:rPr lang="en-US" dirty="0"/>
              <a:t>Introduction to programming with C++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24908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Segoe UI"/>
              </a:rPr>
              <a:t>C++ Introduction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Chapter four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Yasser </a:t>
            </a:r>
            <a:r>
              <a:rPr lang="en-US" dirty="0" err="1" smtClean="0"/>
              <a:t>Abdulhaleem</a:t>
            </a:r>
            <a:r>
              <a:rPr lang="en-US" dirty="0" smtClean="0"/>
              <a:t> </a:t>
            </a:r>
            <a:r>
              <a:rPr lang="en-US" dirty="0" err="1" smtClean="0"/>
              <a:t>Abdulkareem</a:t>
            </a:r>
            <a:r>
              <a:rPr lang="en-US" dirty="0" smtClean="0"/>
              <a:t> </a:t>
            </a:r>
            <a:r>
              <a:rPr lang="en-US" dirty="0" err="1" smtClean="0"/>
              <a:t>Almadany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7927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/>
          <a:lstStyle/>
          <a:p>
            <a:pPr rtl="0"/>
            <a:r>
              <a:rPr lang="en-US" dirty="0"/>
              <a:t>C++ String Length(cont'd.)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544616"/>
          </a:xfrm>
        </p:spPr>
        <p:txBody>
          <a:bodyPr>
            <a:normAutofit fontScale="70000" lnSpcReduction="20000"/>
          </a:bodyPr>
          <a:lstStyle/>
          <a:p>
            <a:pPr algn="l" rtl="0"/>
            <a:r>
              <a:rPr lang="en-US" sz="3600" dirty="0"/>
              <a:t>You might see some C++ programs that use the size() function to get the length of a string. This is just an alias of length(). It is completely up to you if you want to use length() or size</a:t>
            </a:r>
            <a:r>
              <a:rPr lang="en-US" sz="3600" dirty="0" smtClean="0"/>
              <a:t>().</a:t>
            </a:r>
          </a:p>
          <a:p>
            <a:pPr algn="l" rtl="0"/>
            <a:r>
              <a:rPr lang="en-US" sz="3600" dirty="0" smtClean="0"/>
              <a:t>Example:</a:t>
            </a:r>
          </a:p>
          <a:p>
            <a:pPr marL="0" indent="0" algn="l" rtl="0">
              <a:buNone/>
            </a:pPr>
            <a:r>
              <a:rPr lang="en-US" dirty="0" smtClean="0"/>
              <a:t>     #</a:t>
            </a:r>
            <a:r>
              <a:rPr lang="en-US" dirty="0"/>
              <a:t>include&lt;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0" indent="0" algn="l" rtl="0">
              <a:buNone/>
            </a:pPr>
            <a:r>
              <a:rPr lang="en-US" dirty="0" smtClean="0"/>
              <a:t>     #</a:t>
            </a:r>
            <a:r>
              <a:rPr lang="en-US" dirty="0"/>
              <a:t>include &lt;string&gt;</a:t>
            </a:r>
          </a:p>
          <a:p>
            <a:pPr marL="0" indent="0" algn="l" rtl="0">
              <a:buNone/>
            </a:pPr>
            <a:r>
              <a:rPr lang="en-US" dirty="0" smtClean="0"/>
              <a:t>     using </a:t>
            </a:r>
            <a:r>
              <a:rPr lang="en-US" dirty="0"/>
              <a:t>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main()</a:t>
            </a:r>
          </a:p>
          <a:p>
            <a:pPr marL="0" indent="0" algn="l" rtl="0">
              <a:buNone/>
            </a:pPr>
            <a:r>
              <a:rPr lang="en-US" dirty="0" smtClean="0"/>
              <a:t>     {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	string txt="ABCDEFGHIJKLMNOPQRSTUVWXYZ";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&lt;&lt;"The length of the txt string is: "&lt;&lt;</a:t>
            </a:r>
            <a:r>
              <a:rPr lang="en-US" dirty="0" err="1"/>
              <a:t>txt.size</a:t>
            </a:r>
            <a:r>
              <a:rPr lang="en-US" dirty="0"/>
              <a:t>()&lt;&lt;"\n";</a:t>
            </a:r>
          </a:p>
          <a:p>
            <a:pPr marL="0" indent="0" algn="l" rtl="0">
              <a:buNone/>
            </a:pPr>
            <a:r>
              <a:rPr lang="en-US" dirty="0"/>
              <a:t>	system("pause");</a:t>
            </a:r>
          </a:p>
          <a:p>
            <a:pPr marL="0" indent="0" algn="l" rtl="0">
              <a:buNone/>
            </a:pPr>
            <a:r>
              <a:rPr lang="en-US" dirty="0"/>
              <a:t>	return 0;</a:t>
            </a:r>
          </a:p>
          <a:p>
            <a:pPr marL="0" indent="0" algn="l" rtl="0">
              <a:buNone/>
            </a:pPr>
            <a:r>
              <a:rPr lang="en-US" dirty="0" smtClean="0"/>
              <a:t>     }</a:t>
            </a:r>
            <a:endParaRPr lang="en-US" dirty="0"/>
          </a:p>
          <a:p>
            <a:pPr marL="0" indent="0" algn="l" rtl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7304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>
            <a:normAutofit/>
          </a:bodyPr>
          <a:lstStyle/>
          <a:p>
            <a:r>
              <a:rPr lang="en-US" dirty="0"/>
              <a:t>C++ Access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00600"/>
          </a:xfrm>
        </p:spPr>
        <p:txBody>
          <a:bodyPr>
            <a:normAutofit fontScale="77500" lnSpcReduction="20000"/>
          </a:bodyPr>
          <a:lstStyle/>
          <a:p>
            <a:pPr algn="l" rtl="0"/>
            <a:r>
              <a:rPr lang="en-US" dirty="0"/>
              <a:t>You can access the characters in a string by referring to its index number inside square brackets </a:t>
            </a:r>
            <a:r>
              <a:rPr lang="en-US" dirty="0" smtClean="0"/>
              <a:t>[ ].</a:t>
            </a:r>
          </a:p>
          <a:p>
            <a:pPr algn="l" rtl="0"/>
            <a:r>
              <a:rPr lang="en-US" dirty="0"/>
              <a:t>This example prints the first character in </a:t>
            </a:r>
            <a:r>
              <a:rPr lang="en-US" dirty="0" err="1" smtClean="0"/>
              <a:t>myString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Example:</a:t>
            </a:r>
          </a:p>
          <a:p>
            <a:pPr marL="0" indent="0" algn="l" rtl="0">
              <a:buNone/>
            </a:pPr>
            <a:r>
              <a:rPr lang="en-US" dirty="0"/>
              <a:t>	#include&lt;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0" indent="0" algn="l" rtl="0">
              <a:buNone/>
            </a:pPr>
            <a:r>
              <a:rPr lang="en-US" dirty="0" smtClean="0"/>
              <a:t>	#</a:t>
            </a:r>
            <a:r>
              <a:rPr lang="en-US" dirty="0"/>
              <a:t>include &lt;string&gt;</a:t>
            </a:r>
          </a:p>
          <a:p>
            <a:pPr marL="0" indent="0" algn="l" rtl="0">
              <a:buNone/>
            </a:pPr>
            <a:r>
              <a:rPr lang="en-US" dirty="0" smtClean="0"/>
              <a:t>	using </a:t>
            </a:r>
            <a:r>
              <a:rPr lang="en-US" dirty="0"/>
              <a:t>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main()</a:t>
            </a:r>
          </a:p>
          <a:p>
            <a:pPr marL="0" indent="0" algn="l" rtl="0">
              <a:buNone/>
            </a:pPr>
            <a:r>
              <a:rPr lang="en-US" dirty="0" smtClean="0"/>
              <a:t>	{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      string </a:t>
            </a:r>
            <a:r>
              <a:rPr lang="en-US" dirty="0" err="1"/>
              <a:t>myString</a:t>
            </a:r>
            <a:r>
              <a:rPr lang="en-US" dirty="0"/>
              <a:t>="Hello";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      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</a:t>
            </a:r>
            <a:r>
              <a:rPr lang="en-US" dirty="0" err="1"/>
              <a:t>myString</a:t>
            </a:r>
            <a:r>
              <a:rPr lang="en-US" dirty="0"/>
              <a:t>[0]&lt;&lt;"\n"; // Outputs H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      system</a:t>
            </a:r>
            <a:r>
              <a:rPr lang="en-US" dirty="0"/>
              <a:t>("pause");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      return </a:t>
            </a:r>
            <a:r>
              <a:rPr lang="en-US" dirty="0"/>
              <a:t>0;</a:t>
            </a:r>
          </a:p>
          <a:p>
            <a:pPr marL="0" indent="0" algn="l" rtl="0">
              <a:buNone/>
            </a:pPr>
            <a:r>
              <a:rPr lang="en-US" dirty="0" smtClean="0"/>
              <a:t>	}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417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20080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/>
              <a:t>C++ Access Strings(cont'd.)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328592"/>
          </a:xfrm>
        </p:spPr>
        <p:txBody>
          <a:bodyPr>
            <a:normAutofit fontScale="77500" lnSpcReduction="20000"/>
          </a:bodyPr>
          <a:lstStyle/>
          <a:p>
            <a:pPr algn="l" rtl="0"/>
            <a:r>
              <a:rPr lang="en-US" dirty="0"/>
              <a:t>Note: String indexes start with 0: [0] is the first character. [1] is the second character, etc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/>
              <a:t>This example prints the second character in </a:t>
            </a:r>
            <a:r>
              <a:rPr lang="en-US" dirty="0" err="1" smtClean="0"/>
              <a:t>myString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Example:</a:t>
            </a:r>
          </a:p>
          <a:p>
            <a:pPr marL="0" indent="0" algn="l" rtl="0">
              <a:buNone/>
            </a:pPr>
            <a:r>
              <a:rPr lang="en-US" dirty="0"/>
              <a:t>	#include&lt;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0" indent="0" algn="l" rtl="0">
              <a:buNone/>
            </a:pPr>
            <a:r>
              <a:rPr lang="en-US" dirty="0" smtClean="0"/>
              <a:t>	#</a:t>
            </a:r>
            <a:r>
              <a:rPr lang="en-US" dirty="0"/>
              <a:t>include &lt;string&gt;</a:t>
            </a:r>
          </a:p>
          <a:p>
            <a:pPr marL="0" indent="0" algn="l" rtl="0">
              <a:buNone/>
            </a:pPr>
            <a:r>
              <a:rPr lang="en-US" dirty="0" smtClean="0"/>
              <a:t>	using </a:t>
            </a:r>
            <a:r>
              <a:rPr lang="en-US" dirty="0"/>
              <a:t>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main()</a:t>
            </a:r>
          </a:p>
          <a:p>
            <a:pPr marL="0" indent="0" algn="l" rtl="0">
              <a:buNone/>
            </a:pPr>
            <a:r>
              <a:rPr lang="en-US" dirty="0" smtClean="0"/>
              <a:t>	{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     string </a:t>
            </a:r>
            <a:r>
              <a:rPr lang="en-US" dirty="0" err="1"/>
              <a:t>myString</a:t>
            </a:r>
            <a:r>
              <a:rPr lang="en-US" dirty="0"/>
              <a:t>="Hello";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     </a:t>
            </a:r>
            <a:r>
              <a:rPr lang="en-US" dirty="0" err="1" smtClean="0"/>
              <a:t>cout</a:t>
            </a:r>
            <a:r>
              <a:rPr lang="en-US" dirty="0"/>
              <a:t>&lt;&lt;</a:t>
            </a:r>
            <a:r>
              <a:rPr lang="en-US" dirty="0" err="1"/>
              <a:t>myString</a:t>
            </a:r>
            <a:r>
              <a:rPr lang="en-US" dirty="0"/>
              <a:t>[1]&lt;&lt;"\n"; // Outputs e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     system</a:t>
            </a:r>
            <a:r>
              <a:rPr lang="en-US" dirty="0"/>
              <a:t>("pause");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     return </a:t>
            </a:r>
            <a:r>
              <a:rPr lang="en-US" dirty="0"/>
              <a:t>0;</a:t>
            </a:r>
          </a:p>
          <a:p>
            <a:pPr marL="0" indent="0" algn="l" rtl="0">
              <a:buNone/>
            </a:pPr>
            <a:r>
              <a:rPr lang="en-US" dirty="0" smtClean="0"/>
              <a:t>	}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779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/>
          <a:lstStyle/>
          <a:p>
            <a:r>
              <a:rPr lang="en-US" dirty="0"/>
              <a:t>C++ Access Strings(cont'd.)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72608"/>
          </a:xfrm>
        </p:spPr>
        <p:txBody>
          <a:bodyPr>
            <a:normAutofit fontScale="70000" lnSpcReduction="20000"/>
          </a:bodyPr>
          <a:lstStyle/>
          <a:p>
            <a:pPr algn="l" rtl="0"/>
            <a:r>
              <a:rPr lang="en-US" sz="4000" dirty="0"/>
              <a:t>To change the value of a specific character in a string, refer to the index number, and use single </a:t>
            </a:r>
            <a:r>
              <a:rPr lang="en-US" sz="4000" dirty="0" smtClean="0"/>
              <a:t>quotes.</a:t>
            </a:r>
          </a:p>
          <a:p>
            <a:pPr algn="l" rtl="0"/>
            <a:r>
              <a:rPr lang="en-US" sz="4000" dirty="0" smtClean="0"/>
              <a:t>Example</a:t>
            </a:r>
            <a:r>
              <a:rPr lang="en-US" dirty="0" smtClean="0"/>
              <a:t>:</a:t>
            </a:r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r>
              <a:rPr lang="en-US" dirty="0"/>
              <a:t>	#include&lt;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0" indent="0" algn="l" rtl="0">
              <a:buNone/>
            </a:pPr>
            <a:r>
              <a:rPr lang="en-US" dirty="0" smtClean="0"/>
              <a:t>	#</a:t>
            </a:r>
            <a:r>
              <a:rPr lang="en-US" dirty="0"/>
              <a:t>include &lt;string&gt;</a:t>
            </a:r>
          </a:p>
          <a:p>
            <a:pPr marL="0" indent="0" algn="l" rtl="0">
              <a:buNone/>
            </a:pPr>
            <a:r>
              <a:rPr lang="en-US" dirty="0" smtClean="0"/>
              <a:t>	using </a:t>
            </a:r>
            <a:r>
              <a:rPr lang="en-US" dirty="0"/>
              <a:t>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main()</a:t>
            </a:r>
          </a:p>
          <a:p>
            <a:pPr marL="0" indent="0" algn="l" rtl="0">
              <a:buNone/>
            </a:pPr>
            <a:r>
              <a:rPr lang="en-US" dirty="0" smtClean="0"/>
              <a:t>	{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    string </a:t>
            </a:r>
            <a:r>
              <a:rPr lang="en-US" dirty="0" err="1"/>
              <a:t>myString</a:t>
            </a:r>
            <a:r>
              <a:rPr lang="en-US" dirty="0"/>
              <a:t>="Hello";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    </a:t>
            </a:r>
            <a:r>
              <a:rPr lang="en-US" dirty="0" err="1" smtClean="0"/>
              <a:t>myString</a:t>
            </a:r>
            <a:r>
              <a:rPr lang="en-US" dirty="0" smtClean="0"/>
              <a:t>[0</a:t>
            </a:r>
            <a:r>
              <a:rPr lang="en-US" dirty="0"/>
              <a:t>]='J';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    </a:t>
            </a:r>
            <a:r>
              <a:rPr lang="en-US" dirty="0" err="1" smtClean="0"/>
              <a:t>cout</a:t>
            </a:r>
            <a:r>
              <a:rPr lang="en-US" dirty="0"/>
              <a:t>&lt;&lt;</a:t>
            </a:r>
            <a:r>
              <a:rPr lang="en-US" dirty="0" err="1"/>
              <a:t>myString</a:t>
            </a:r>
            <a:r>
              <a:rPr lang="en-US" dirty="0"/>
              <a:t>&lt;&lt;"\n"; // Outputs </a:t>
            </a:r>
            <a:r>
              <a:rPr lang="en-US" dirty="0" err="1"/>
              <a:t>Jello</a:t>
            </a:r>
            <a:r>
              <a:rPr lang="en-US" dirty="0"/>
              <a:t> instead of Hello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    system</a:t>
            </a:r>
            <a:r>
              <a:rPr lang="en-US" dirty="0"/>
              <a:t>("pause");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    return </a:t>
            </a:r>
            <a:r>
              <a:rPr lang="en-US" dirty="0"/>
              <a:t>0;</a:t>
            </a:r>
          </a:p>
          <a:p>
            <a:pPr marL="0" indent="0" algn="l" rtl="0">
              <a:buNone/>
            </a:pPr>
            <a:r>
              <a:rPr lang="en-US" dirty="0" smtClean="0"/>
              <a:t>	}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2419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>
            <a:normAutofit/>
          </a:bodyPr>
          <a:lstStyle/>
          <a:p>
            <a:r>
              <a:rPr lang="en-US" dirty="0"/>
              <a:t>C++ User Input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328592"/>
          </a:xfrm>
        </p:spPr>
        <p:txBody>
          <a:bodyPr>
            <a:normAutofit fontScale="70000" lnSpcReduction="20000"/>
          </a:bodyPr>
          <a:lstStyle/>
          <a:p>
            <a:pPr algn="l" rtl="0"/>
            <a:r>
              <a:rPr lang="en-US" dirty="0"/>
              <a:t>It is possible to use the extraction operator &gt;&gt; on </a:t>
            </a:r>
            <a:r>
              <a:rPr lang="en-US" dirty="0" err="1"/>
              <a:t>cin</a:t>
            </a:r>
            <a:r>
              <a:rPr lang="en-US" dirty="0"/>
              <a:t> to display a string entered by a </a:t>
            </a:r>
            <a:r>
              <a:rPr lang="en-US" dirty="0" smtClean="0"/>
              <a:t>user.</a:t>
            </a:r>
          </a:p>
          <a:p>
            <a:pPr algn="l" rtl="0"/>
            <a:r>
              <a:rPr lang="en-US" dirty="0" smtClean="0"/>
              <a:t>Example:</a:t>
            </a:r>
          </a:p>
          <a:p>
            <a:pPr marL="0" indent="0" algn="l" rtl="0">
              <a:buNone/>
            </a:pPr>
            <a:r>
              <a:rPr lang="en-US" dirty="0"/>
              <a:t>	#include&lt;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0" indent="0" algn="l" rtl="0">
              <a:buNone/>
            </a:pPr>
            <a:r>
              <a:rPr lang="en-US" dirty="0" smtClean="0"/>
              <a:t>	#</a:t>
            </a:r>
            <a:r>
              <a:rPr lang="en-US" dirty="0"/>
              <a:t>include &lt;string&gt;</a:t>
            </a:r>
          </a:p>
          <a:p>
            <a:pPr marL="0" indent="0" algn="l" rtl="0">
              <a:buNone/>
            </a:pPr>
            <a:r>
              <a:rPr lang="en-US" dirty="0" smtClean="0"/>
              <a:t>	using </a:t>
            </a:r>
            <a:r>
              <a:rPr lang="en-US" dirty="0"/>
              <a:t>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main()</a:t>
            </a:r>
          </a:p>
          <a:p>
            <a:pPr marL="0" indent="0" algn="l" rtl="0">
              <a:buNone/>
            </a:pPr>
            <a:r>
              <a:rPr lang="en-US" dirty="0" smtClean="0"/>
              <a:t>	{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    string </a:t>
            </a:r>
            <a:r>
              <a:rPr lang="en-US" dirty="0" err="1"/>
              <a:t>firstName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    </a:t>
            </a:r>
            <a:r>
              <a:rPr lang="en-US" dirty="0" err="1" smtClean="0"/>
              <a:t>cout</a:t>
            </a:r>
            <a:r>
              <a:rPr lang="en-US" dirty="0"/>
              <a:t>&lt;&lt;"Type your first name: ";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    </a:t>
            </a:r>
            <a:r>
              <a:rPr lang="en-US" dirty="0" err="1" smtClean="0"/>
              <a:t>cin</a:t>
            </a:r>
            <a:r>
              <a:rPr lang="en-US" dirty="0"/>
              <a:t>&gt;&gt;</a:t>
            </a:r>
            <a:r>
              <a:rPr lang="en-US" dirty="0" err="1"/>
              <a:t>firstName</a:t>
            </a:r>
            <a:r>
              <a:rPr lang="en-US" dirty="0"/>
              <a:t>; 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    </a:t>
            </a:r>
            <a:r>
              <a:rPr lang="en-US" dirty="0" err="1" smtClean="0"/>
              <a:t>cout</a:t>
            </a:r>
            <a:r>
              <a:rPr lang="en-US" dirty="0"/>
              <a:t>&lt;&lt;"Your name is: "&lt;&lt;</a:t>
            </a:r>
            <a:r>
              <a:rPr lang="en-US" dirty="0" err="1"/>
              <a:t>firstName</a:t>
            </a:r>
            <a:r>
              <a:rPr lang="en-US" dirty="0"/>
              <a:t>&lt;&lt;"\n";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    system</a:t>
            </a:r>
            <a:r>
              <a:rPr lang="en-US" dirty="0"/>
              <a:t>("pause");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    return </a:t>
            </a:r>
            <a:r>
              <a:rPr lang="en-US" dirty="0"/>
              <a:t>0;</a:t>
            </a:r>
          </a:p>
          <a:p>
            <a:pPr marL="0" indent="0" algn="l" rtl="0">
              <a:buNone/>
            </a:pPr>
            <a:r>
              <a:rPr lang="en-US" dirty="0" smtClean="0"/>
              <a:t>	}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1193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/>
          <a:lstStyle/>
          <a:p>
            <a:pPr rtl="0"/>
            <a:r>
              <a:rPr lang="en-US" dirty="0"/>
              <a:t>C++ User Input Strings(cont'd.)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328592"/>
          </a:xfrm>
        </p:spPr>
        <p:txBody>
          <a:bodyPr>
            <a:normAutofit fontScale="55000" lnSpcReduction="20000"/>
          </a:bodyPr>
          <a:lstStyle/>
          <a:p>
            <a:pPr algn="l" rtl="0"/>
            <a:r>
              <a:rPr lang="en-US" sz="4500" dirty="0"/>
              <a:t>However, </a:t>
            </a:r>
            <a:r>
              <a:rPr lang="en-US" sz="4500" dirty="0" err="1"/>
              <a:t>cin</a:t>
            </a:r>
            <a:r>
              <a:rPr lang="en-US" sz="4500" dirty="0"/>
              <a:t> considers a space (whitespace, tabs, </a:t>
            </a:r>
            <a:r>
              <a:rPr lang="en-US" sz="4500" dirty="0" err="1"/>
              <a:t>etc</a:t>
            </a:r>
            <a:r>
              <a:rPr lang="en-US" sz="4500" dirty="0"/>
              <a:t>) as a terminating character, which means that it can only display a single word (even if you type many words</a:t>
            </a:r>
            <a:r>
              <a:rPr lang="en-US" sz="4500" dirty="0" smtClean="0"/>
              <a:t>).</a:t>
            </a:r>
          </a:p>
          <a:p>
            <a:pPr algn="l" rtl="0"/>
            <a:r>
              <a:rPr lang="en-US" sz="4000" dirty="0" smtClean="0"/>
              <a:t>Example</a:t>
            </a:r>
            <a:r>
              <a:rPr lang="en-US" dirty="0" smtClean="0"/>
              <a:t>:</a:t>
            </a:r>
          </a:p>
          <a:p>
            <a:pPr marL="0" indent="0" algn="l" rtl="0">
              <a:buNone/>
            </a:pPr>
            <a:r>
              <a:rPr lang="en-US" dirty="0"/>
              <a:t>	#include&lt;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0" indent="0" algn="l" rtl="0">
              <a:buNone/>
            </a:pPr>
            <a:r>
              <a:rPr lang="en-US" dirty="0" smtClean="0"/>
              <a:t>	#</a:t>
            </a:r>
            <a:r>
              <a:rPr lang="en-US" dirty="0"/>
              <a:t>include &lt;string&gt;</a:t>
            </a:r>
          </a:p>
          <a:p>
            <a:pPr marL="0" indent="0" algn="l" rtl="0">
              <a:buNone/>
            </a:pPr>
            <a:r>
              <a:rPr lang="en-US" dirty="0" smtClean="0"/>
              <a:t>	using </a:t>
            </a:r>
            <a:r>
              <a:rPr lang="en-US" dirty="0"/>
              <a:t>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main()</a:t>
            </a:r>
          </a:p>
          <a:p>
            <a:pPr marL="0" indent="0" algn="l" rtl="0">
              <a:buNone/>
            </a:pPr>
            <a:r>
              <a:rPr lang="en-US" dirty="0" smtClean="0"/>
              <a:t>	{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    string </a:t>
            </a:r>
            <a:r>
              <a:rPr lang="en-US" dirty="0" err="1"/>
              <a:t>fullName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    </a:t>
            </a:r>
            <a:r>
              <a:rPr lang="en-US" dirty="0" err="1" smtClean="0"/>
              <a:t>cout</a:t>
            </a:r>
            <a:r>
              <a:rPr lang="en-US" dirty="0"/>
              <a:t>&lt;&lt;"Type your full name: ";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    </a:t>
            </a:r>
            <a:r>
              <a:rPr lang="en-US" dirty="0" err="1" smtClean="0"/>
              <a:t>cin</a:t>
            </a:r>
            <a:r>
              <a:rPr lang="en-US" dirty="0"/>
              <a:t>&gt;&gt;</a:t>
            </a:r>
            <a:r>
              <a:rPr lang="en-US" dirty="0" err="1"/>
              <a:t>fullName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    </a:t>
            </a:r>
            <a:r>
              <a:rPr lang="en-US" dirty="0" err="1" smtClean="0"/>
              <a:t>cout</a:t>
            </a:r>
            <a:r>
              <a:rPr lang="en-US" dirty="0"/>
              <a:t>&lt;&lt;"Your name is: "&lt;&lt;</a:t>
            </a:r>
            <a:r>
              <a:rPr lang="en-US" dirty="0" err="1"/>
              <a:t>fullName</a:t>
            </a:r>
            <a:r>
              <a:rPr lang="en-US" dirty="0"/>
              <a:t>&lt;&lt;"\n";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    // </a:t>
            </a:r>
            <a:r>
              <a:rPr lang="en-US" dirty="0"/>
              <a:t>Type your full name: John Doe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    // </a:t>
            </a:r>
            <a:r>
              <a:rPr lang="en-US" dirty="0"/>
              <a:t>Your name is: </a:t>
            </a:r>
            <a:r>
              <a:rPr lang="en-US" dirty="0" smtClean="0"/>
              <a:t>John</a:t>
            </a:r>
            <a:r>
              <a:rPr lang="en-US" dirty="0"/>
              <a:t>	</a:t>
            </a:r>
            <a:r>
              <a:rPr lang="en-US" dirty="0" smtClean="0"/>
              <a:t>    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    system</a:t>
            </a:r>
            <a:r>
              <a:rPr lang="en-US" dirty="0"/>
              <a:t>("pause");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    return </a:t>
            </a:r>
            <a:r>
              <a:rPr lang="en-US" dirty="0"/>
              <a:t>0;</a:t>
            </a:r>
          </a:p>
          <a:p>
            <a:pPr marL="0" indent="0" algn="l" rtl="0">
              <a:buNone/>
            </a:pPr>
            <a:r>
              <a:rPr lang="en-US" dirty="0" smtClean="0"/>
              <a:t>	}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033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78098"/>
          </a:xfrm>
        </p:spPr>
        <p:txBody>
          <a:bodyPr/>
          <a:lstStyle/>
          <a:p>
            <a:r>
              <a:rPr lang="en-US" dirty="0"/>
              <a:t>C++ User Input Strings(cont'd.)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752528"/>
          </a:xfrm>
        </p:spPr>
        <p:txBody>
          <a:bodyPr/>
          <a:lstStyle/>
          <a:p>
            <a:pPr algn="l" rtl="0"/>
            <a:r>
              <a:rPr lang="en-US" dirty="0"/>
              <a:t>From the previous </a:t>
            </a:r>
            <a:r>
              <a:rPr lang="en-US" dirty="0" smtClean="0"/>
              <a:t>example, </a:t>
            </a:r>
            <a:r>
              <a:rPr lang="en-US" dirty="0"/>
              <a:t>you would expect the program to print "John Doe", but it only prints "John</a:t>
            </a:r>
            <a:r>
              <a:rPr lang="en-US" dirty="0" smtClean="0"/>
              <a:t>".</a:t>
            </a:r>
          </a:p>
          <a:p>
            <a:pPr algn="l" rtl="0"/>
            <a:r>
              <a:rPr lang="en-US" dirty="0"/>
              <a:t>That's why, when working with strings, we often use the </a:t>
            </a:r>
            <a:r>
              <a:rPr lang="en-US" dirty="0" err="1"/>
              <a:t>getline</a:t>
            </a:r>
            <a:r>
              <a:rPr lang="en-US" dirty="0"/>
              <a:t>() function to read a line of text. It takes </a:t>
            </a:r>
            <a:r>
              <a:rPr lang="en-US" dirty="0" err="1"/>
              <a:t>cin</a:t>
            </a:r>
            <a:r>
              <a:rPr lang="en-US" dirty="0"/>
              <a:t> as the first parameter, and the string variable as </a:t>
            </a:r>
            <a:r>
              <a:rPr lang="en-US" dirty="0" smtClean="0"/>
              <a:t>second.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4507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dirty="0"/>
              <a:t>C++ User Input Strings(cont'd.)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12568"/>
          </a:xfrm>
        </p:spPr>
        <p:txBody>
          <a:bodyPr>
            <a:normAutofit fontScale="70000" lnSpcReduction="20000"/>
          </a:bodyPr>
          <a:lstStyle/>
          <a:p>
            <a:pPr algn="l" rtl="0"/>
            <a:r>
              <a:rPr lang="en-US" dirty="0" smtClean="0"/>
              <a:t>Example:</a:t>
            </a:r>
          </a:p>
          <a:p>
            <a:pPr marL="0" indent="0" algn="l" rtl="0">
              <a:buNone/>
            </a:pPr>
            <a:r>
              <a:rPr lang="en-US" dirty="0"/>
              <a:t>	#include&lt;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0" indent="0" algn="l" rtl="0">
              <a:buNone/>
            </a:pPr>
            <a:r>
              <a:rPr lang="en-US" dirty="0" smtClean="0"/>
              <a:t>	#</a:t>
            </a:r>
            <a:r>
              <a:rPr lang="en-US" dirty="0"/>
              <a:t>include &lt;string&gt;</a:t>
            </a:r>
          </a:p>
          <a:p>
            <a:pPr marL="0" indent="0" algn="l" rtl="0">
              <a:buNone/>
            </a:pPr>
            <a:r>
              <a:rPr lang="en-US" dirty="0" smtClean="0"/>
              <a:t>	using </a:t>
            </a:r>
            <a:r>
              <a:rPr lang="en-US" dirty="0"/>
              <a:t>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main()</a:t>
            </a:r>
          </a:p>
          <a:p>
            <a:pPr marL="0" indent="0" algn="l" rtl="0">
              <a:buNone/>
            </a:pPr>
            <a:r>
              <a:rPr lang="en-US" dirty="0" smtClean="0"/>
              <a:t>	{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     string </a:t>
            </a:r>
            <a:r>
              <a:rPr lang="en-US" dirty="0" err="1"/>
              <a:t>fullName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     </a:t>
            </a:r>
            <a:r>
              <a:rPr lang="en-US" dirty="0" err="1" smtClean="0"/>
              <a:t>cout</a:t>
            </a:r>
            <a:r>
              <a:rPr lang="en-US" dirty="0"/>
              <a:t>&lt;&lt;"Type your full name: ";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     </a:t>
            </a:r>
            <a:r>
              <a:rPr lang="en-US" dirty="0" err="1" smtClean="0"/>
              <a:t>getline</a:t>
            </a:r>
            <a:r>
              <a:rPr lang="en-US" dirty="0" smtClean="0"/>
              <a:t>(</a:t>
            </a:r>
            <a:r>
              <a:rPr lang="en-US" dirty="0" err="1" smtClean="0"/>
              <a:t>cin,fullName</a:t>
            </a:r>
            <a:r>
              <a:rPr lang="en-US" dirty="0"/>
              <a:t>);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     </a:t>
            </a:r>
            <a:r>
              <a:rPr lang="en-US" dirty="0" err="1" smtClean="0"/>
              <a:t>cout</a:t>
            </a:r>
            <a:r>
              <a:rPr lang="en-US" dirty="0"/>
              <a:t>&lt;&lt;"Your name is: "&lt;&lt;</a:t>
            </a:r>
            <a:r>
              <a:rPr lang="en-US" dirty="0" err="1"/>
              <a:t>fullName</a:t>
            </a:r>
            <a:r>
              <a:rPr lang="en-US" dirty="0"/>
              <a:t>&lt;&lt;"\n";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     // </a:t>
            </a:r>
            <a:r>
              <a:rPr lang="en-US" dirty="0"/>
              <a:t>Type your full name: John Doe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     // </a:t>
            </a:r>
            <a:r>
              <a:rPr lang="en-US" dirty="0"/>
              <a:t>Your name is: John Doe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     system</a:t>
            </a:r>
            <a:r>
              <a:rPr lang="en-US" dirty="0"/>
              <a:t>("pause");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     return </a:t>
            </a:r>
            <a:r>
              <a:rPr lang="en-US" dirty="0"/>
              <a:t>0;</a:t>
            </a:r>
          </a:p>
          <a:p>
            <a:pPr marL="0" indent="0" algn="l" rtl="0">
              <a:buNone/>
            </a:pPr>
            <a:r>
              <a:rPr lang="en-US" dirty="0" smtClean="0"/>
              <a:t>	}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9268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78098"/>
          </a:xfrm>
        </p:spPr>
        <p:txBody>
          <a:bodyPr/>
          <a:lstStyle/>
          <a:p>
            <a:r>
              <a:rPr lang="en-US" dirty="0"/>
              <a:t>C++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72608"/>
          </a:xfrm>
        </p:spPr>
        <p:txBody>
          <a:bodyPr>
            <a:normAutofit fontScale="77500" lnSpcReduction="20000"/>
          </a:bodyPr>
          <a:lstStyle/>
          <a:p>
            <a:pPr algn="l" rtl="0"/>
            <a:r>
              <a:rPr lang="en-US" dirty="0"/>
              <a:t>Strings are used for storing text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/>
              <a:t>A string variable contains a collection of characters surrounded by double </a:t>
            </a:r>
            <a:r>
              <a:rPr lang="en-US" dirty="0" smtClean="0"/>
              <a:t>quotes.</a:t>
            </a:r>
          </a:p>
          <a:p>
            <a:pPr algn="l" rtl="0"/>
            <a:r>
              <a:rPr lang="en-US" dirty="0"/>
              <a:t>To use strings, you must include an additional header file in the source code, the &lt;string&gt; </a:t>
            </a:r>
            <a:r>
              <a:rPr lang="en-US" dirty="0" smtClean="0"/>
              <a:t>library.</a:t>
            </a:r>
          </a:p>
          <a:p>
            <a:pPr algn="l" rtl="0"/>
            <a:r>
              <a:rPr lang="en-US" dirty="0" smtClean="0"/>
              <a:t>Example:</a:t>
            </a:r>
          </a:p>
          <a:p>
            <a:pPr marL="0" indent="0" algn="l" rtl="0">
              <a:buNone/>
            </a:pPr>
            <a:r>
              <a:rPr lang="en-US" dirty="0"/>
              <a:t>	#include&lt;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0" indent="0" algn="l" rtl="0">
              <a:buNone/>
            </a:pPr>
            <a:r>
              <a:rPr lang="en-US" dirty="0" smtClean="0"/>
              <a:t>	#</a:t>
            </a:r>
            <a:r>
              <a:rPr lang="en-US" dirty="0"/>
              <a:t>include &lt;string&gt; // Include the string library</a:t>
            </a:r>
          </a:p>
          <a:p>
            <a:pPr marL="0" indent="0" algn="l" rtl="0">
              <a:buNone/>
            </a:pPr>
            <a:r>
              <a:rPr lang="en-US" dirty="0" smtClean="0"/>
              <a:t>	using </a:t>
            </a:r>
            <a:r>
              <a:rPr lang="en-US" dirty="0"/>
              <a:t>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main()</a:t>
            </a:r>
          </a:p>
          <a:p>
            <a:pPr marL="1257300" lvl="3" indent="0" algn="l" rtl="0">
              <a:buNone/>
            </a:pPr>
            <a:r>
              <a:rPr lang="en-US" sz="2200" dirty="0" smtClean="0"/>
              <a:t>{</a:t>
            </a:r>
            <a:endParaRPr lang="en-US" sz="2200" dirty="0"/>
          </a:p>
          <a:p>
            <a:pPr marL="1714500" lvl="4" indent="0" algn="l" rtl="0">
              <a:buNone/>
            </a:pPr>
            <a:r>
              <a:rPr lang="en-US" sz="2600" dirty="0"/>
              <a:t>	string greeting = "Hello"; // Create a string variable</a:t>
            </a:r>
          </a:p>
          <a:p>
            <a:pPr marL="1714500" lvl="4" indent="0" algn="l" rtl="0">
              <a:buNone/>
            </a:pPr>
            <a:r>
              <a:rPr lang="en-US" sz="2600" dirty="0"/>
              <a:t>	</a:t>
            </a:r>
            <a:r>
              <a:rPr lang="en-US" sz="2600" dirty="0" err="1"/>
              <a:t>cout</a:t>
            </a:r>
            <a:r>
              <a:rPr lang="en-US" sz="2600" dirty="0"/>
              <a:t>&lt;&lt;greeting&lt;&lt;"\n";</a:t>
            </a:r>
          </a:p>
          <a:p>
            <a:pPr marL="1714500" lvl="4" indent="0" algn="l" rtl="0">
              <a:buNone/>
            </a:pPr>
            <a:r>
              <a:rPr lang="en-US" sz="2600" dirty="0"/>
              <a:t>	system("pause");</a:t>
            </a:r>
          </a:p>
          <a:p>
            <a:pPr marL="1714500" lvl="4" indent="0" algn="l" rtl="0">
              <a:buNone/>
            </a:pPr>
            <a:r>
              <a:rPr lang="en-US" sz="2600" dirty="0"/>
              <a:t>	return 0;</a:t>
            </a:r>
          </a:p>
          <a:p>
            <a:pPr marL="1257300" lvl="3" indent="0" algn="l" rtl="0">
              <a:buNone/>
            </a:pPr>
            <a:r>
              <a:rPr lang="en-US" sz="2200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2276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dirty="0"/>
              <a:t>String Concatenation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84576"/>
          </a:xfrm>
        </p:spPr>
        <p:txBody>
          <a:bodyPr>
            <a:normAutofit fontScale="70000" lnSpcReduction="20000"/>
          </a:bodyPr>
          <a:lstStyle/>
          <a:p>
            <a:pPr algn="l" rtl="0"/>
            <a:r>
              <a:rPr lang="en-US" sz="3600" dirty="0"/>
              <a:t>The + operator can be used between strings to add them together to make a new string. This is called </a:t>
            </a:r>
            <a:r>
              <a:rPr lang="en-US" sz="3600" dirty="0" smtClean="0"/>
              <a:t>concatenation.</a:t>
            </a:r>
          </a:p>
          <a:p>
            <a:pPr algn="l" rtl="0"/>
            <a:r>
              <a:rPr lang="en-US" dirty="0" smtClean="0"/>
              <a:t>Example:</a:t>
            </a:r>
          </a:p>
          <a:p>
            <a:pPr marL="0" indent="0" algn="l" rtl="0">
              <a:buNone/>
            </a:pPr>
            <a:r>
              <a:rPr lang="en-US" dirty="0"/>
              <a:t>	#include&lt;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0" indent="0" algn="l" rtl="0">
              <a:buNone/>
            </a:pPr>
            <a:r>
              <a:rPr lang="en-US" dirty="0" smtClean="0"/>
              <a:t>	#</a:t>
            </a:r>
            <a:r>
              <a:rPr lang="en-US" dirty="0"/>
              <a:t>include &lt;string&gt;</a:t>
            </a:r>
          </a:p>
          <a:p>
            <a:pPr marL="0" indent="0" algn="l" rtl="0">
              <a:buNone/>
            </a:pPr>
            <a:r>
              <a:rPr lang="en-US" dirty="0" smtClean="0"/>
              <a:t>	using </a:t>
            </a:r>
            <a:r>
              <a:rPr lang="en-US" dirty="0"/>
              <a:t>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main()</a:t>
            </a:r>
          </a:p>
          <a:p>
            <a:pPr marL="0" indent="0" algn="l" rtl="0">
              <a:buNone/>
            </a:pPr>
            <a:r>
              <a:rPr lang="en-US" dirty="0" smtClean="0"/>
              <a:t>	{</a:t>
            </a:r>
            <a:endParaRPr lang="en-US" dirty="0"/>
          </a:p>
          <a:p>
            <a:pPr marL="1257300" lvl="3" indent="0" algn="l" rtl="0">
              <a:buNone/>
            </a:pPr>
            <a:r>
              <a:rPr lang="en-US" dirty="0"/>
              <a:t>	</a:t>
            </a:r>
            <a:r>
              <a:rPr lang="en-US" sz="3300" dirty="0"/>
              <a:t>string </a:t>
            </a:r>
            <a:r>
              <a:rPr lang="en-US" sz="3300" dirty="0" err="1"/>
              <a:t>firstName</a:t>
            </a:r>
            <a:r>
              <a:rPr lang="en-US" sz="3300" dirty="0"/>
              <a:t>="John ";</a:t>
            </a:r>
          </a:p>
          <a:p>
            <a:pPr marL="1257300" lvl="3" indent="0" algn="l" rtl="0">
              <a:buNone/>
            </a:pPr>
            <a:r>
              <a:rPr lang="en-US" sz="3300" dirty="0"/>
              <a:t>	string </a:t>
            </a:r>
            <a:r>
              <a:rPr lang="en-US" sz="3300" dirty="0" err="1"/>
              <a:t>lastName</a:t>
            </a:r>
            <a:r>
              <a:rPr lang="en-US" sz="3300" dirty="0"/>
              <a:t>="Doe";</a:t>
            </a:r>
          </a:p>
          <a:p>
            <a:pPr marL="1257300" lvl="3" indent="0" algn="l" rtl="0">
              <a:buNone/>
            </a:pPr>
            <a:r>
              <a:rPr lang="en-US" sz="3300" dirty="0"/>
              <a:t>	string </a:t>
            </a:r>
            <a:r>
              <a:rPr lang="en-US" sz="3300" dirty="0" err="1"/>
              <a:t>fullName</a:t>
            </a:r>
            <a:r>
              <a:rPr lang="en-US" sz="3300" dirty="0"/>
              <a:t>=</a:t>
            </a:r>
            <a:r>
              <a:rPr lang="en-US" sz="3300" dirty="0" err="1"/>
              <a:t>firstName+lastName</a:t>
            </a:r>
            <a:r>
              <a:rPr lang="en-US" sz="3300" dirty="0"/>
              <a:t>;</a:t>
            </a:r>
          </a:p>
          <a:p>
            <a:pPr marL="1257300" lvl="3" indent="0" algn="l" rtl="0">
              <a:buNone/>
            </a:pPr>
            <a:r>
              <a:rPr lang="en-US" sz="3300" dirty="0"/>
              <a:t>	</a:t>
            </a:r>
            <a:r>
              <a:rPr lang="en-US" sz="3300" dirty="0" err="1"/>
              <a:t>cout</a:t>
            </a:r>
            <a:r>
              <a:rPr lang="en-US" sz="3300" dirty="0"/>
              <a:t>&lt;&lt;</a:t>
            </a:r>
            <a:r>
              <a:rPr lang="en-US" sz="3300" dirty="0" err="1"/>
              <a:t>fullName</a:t>
            </a:r>
            <a:r>
              <a:rPr lang="en-US" sz="3300" dirty="0"/>
              <a:t>&lt;&lt;"\n";</a:t>
            </a:r>
          </a:p>
          <a:p>
            <a:pPr marL="1257300" lvl="3" indent="0" algn="l" rtl="0">
              <a:buNone/>
            </a:pPr>
            <a:r>
              <a:rPr lang="en-US" sz="3300" dirty="0"/>
              <a:t>	system("pause");</a:t>
            </a:r>
          </a:p>
          <a:p>
            <a:pPr marL="1257300" lvl="3" indent="0" algn="l" rtl="0">
              <a:buNone/>
            </a:pPr>
            <a:r>
              <a:rPr lang="en-US" sz="3300" dirty="0"/>
              <a:t>	return 0;</a:t>
            </a:r>
          </a:p>
          <a:p>
            <a:pPr marL="0" indent="0" algn="l" rtl="0">
              <a:buNone/>
            </a:pPr>
            <a:r>
              <a:rPr lang="en-US" dirty="0" smtClean="0"/>
              <a:t>	}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9698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/>
              <a:t>String </a:t>
            </a:r>
            <a:r>
              <a:rPr lang="en-US" dirty="0" smtClean="0"/>
              <a:t>Concatenation(cont'd</a:t>
            </a:r>
            <a:r>
              <a:rPr lang="en-US" dirty="0"/>
              <a:t>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592"/>
          </a:xfrm>
        </p:spPr>
        <p:txBody>
          <a:bodyPr>
            <a:normAutofit fontScale="70000" lnSpcReduction="20000"/>
          </a:bodyPr>
          <a:lstStyle/>
          <a:p>
            <a:pPr algn="l" rtl="0"/>
            <a:r>
              <a:rPr lang="en-US" sz="3600" dirty="0"/>
              <a:t>In the </a:t>
            </a:r>
            <a:r>
              <a:rPr lang="en-US" sz="3600" dirty="0" smtClean="0"/>
              <a:t>previous example, </a:t>
            </a:r>
            <a:r>
              <a:rPr lang="en-US" sz="3600" dirty="0"/>
              <a:t>we added a space after </a:t>
            </a:r>
            <a:r>
              <a:rPr lang="en-US" sz="3600" dirty="0" err="1"/>
              <a:t>firstName</a:t>
            </a:r>
            <a:r>
              <a:rPr lang="en-US" sz="3600" dirty="0"/>
              <a:t> to create a space between John and Doe on output. However, you could also add a space with quotes (" " or ' </a:t>
            </a:r>
            <a:r>
              <a:rPr lang="en-US" sz="3600" dirty="0" smtClean="0"/>
              <a:t>').</a:t>
            </a:r>
          </a:p>
          <a:p>
            <a:pPr algn="l" rtl="0"/>
            <a:r>
              <a:rPr lang="en-US" dirty="0" smtClean="0"/>
              <a:t>Example:</a:t>
            </a:r>
          </a:p>
          <a:p>
            <a:pPr marL="0" indent="0" algn="l" rtl="0">
              <a:buNone/>
            </a:pPr>
            <a:r>
              <a:rPr lang="en-US" dirty="0"/>
              <a:t>	#include&lt;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0" indent="0" algn="l" rtl="0">
              <a:buNone/>
            </a:pPr>
            <a:r>
              <a:rPr lang="en-US" dirty="0" smtClean="0"/>
              <a:t>	#</a:t>
            </a:r>
            <a:r>
              <a:rPr lang="en-US" dirty="0"/>
              <a:t>include &lt;string&gt;</a:t>
            </a:r>
          </a:p>
          <a:p>
            <a:pPr marL="0" indent="0" algn="l" rtl="0">
              <a:buNone/>
            </a:pPr>
            <a:r>
              <a:rPr lang="en-US" dirty="0" smtClean="0"/>
              <a:t>	using </a:t>
            </a:r>
            <a:r>
              <a:rPr lang="en-US" dirty="0"/>
              <a:t>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main()</a:t>
            </a:r>
          </a:p>
          <a:p>
            <a:pPr marL="0" indent="0" algn="l" rtl="0">
              <a:buNone/>
            </a:pPr>
            <a:r>
              <a:rPr lang="en-US" dirty="0" smtClean="0"/>
              <a:t>	{</a:t>
            </a:r>
            <a:endParaRPr lang="en-US" dirty="0"/>
          </a:p>
          <a:p>
            <a:pPr marL="1714500" lvl="4" indent="0" algn="l" rtl="0">
              <a:buNone/>
            </a:pPr>
            <a:r>
              <a:rPr lang="en-US" dirty="0"/>
              <a:t>	</a:t>
            </a:r>
            <a:r>
              <a:rPr lang="en-US" sz="2800" dirty="0"/>
              <a:t>string </a:t>
            </a:r>
            <a:r>
              <a:rPr lang="en-US" sz="2800" dirty="0" err="1"/>
              <a:t>firstName</a:t>
            </a:r>
            <a:r>
              <a:rPr lang="en-US" sz="2800" dirty="0"/>
              <a:t>="John";</a:t>
            </a:r>
          </a:p>
          <a:p>
            <a:pPr marL="1714500" lvl="4" indent="0" algn="l" rtl="0">
              <a:buNone/>
            </a:pPr>
            <a:r>
              <a:rPr lang="en-US" sz="2800" dirty="0"/>
              <a:t>	string </a:t>
            </a:r>
            <a:r>
              <a:rPr lang="en-US" sz="2800" dirty="0" err="1"/>
              <a:t>lastName</a:t>
            </a:r>
            <a:r>
              <a:rPr lang="en-US" sz="2800" dirty="0"/>
              <a:t>="Doe";</a:t>
            </a:r>
          </a:p>
          <a:p>
            <a:pPr marL="1714500" lvl="4" indent="0" algn="l" rtl="0">
              <a:buNone/>
            </a:pPr>
            <a:r>
              <a:rPr lang="en-US" sz="2800" dirty="0"/>
              <a:t>	string </a:t>
            </a:r>
            <a:r>
              <a:rPr lang="en-US" sz="2800" dirty="0" err="1"/>
              <a:t>fullName</a:t>
            </a:r>
            <a:r>
              <a:rPr lang="en-US" sz="2800" dirty="0"/>
              <a:t>=</a:t>
            </a:r>
            <a:r>
              <a:rPr lang="en-US" sz="2800" dirty="0" err="1"/>
              <a:t>firstName</a:t>
            </a:r>
            <a:r>
              <a:rPr lang="en-US" sz="2800" dirty="0"/>
              <a:t>+" "+</a:t>
            </a:r>
            <a:r>
              <a:rPr lang="en-US" sz="2800" dirty="0" err="1"/>
              <a:t>lastName</a:t>
            </a:r>
            <a:r>
              <a:rPr lang="en-US" sz="2800" dirty="0"/>
              <a:t>;</a:t>
            </a:r>
          </a:p>
          <a:p>
            <a:pPr marL="1714500" lvl="4" indent="0" algn="l" rtl="0">
              <a:buNone/>
            </a:pPr>
            <a:r>
              <a:rPr lang="en-US" sz="2800" dirty="0"/>
              <a:t>	</a:t>
            </a:r>
            <a:r>
              <a:rPr lang="en-US" sz="2800" dirty="0" err="1"/>
              <a:t>cout</a:t>
            </a:r>
            <a:r>
              <a:rPr lang="en-US" sz="2800" dirty="0"/>
              <a:t>&lt;&lt;</a:t>
            </a:r>
            <a:r>
              <a:rPr lang="en-US" sz="2800" dirty="0" err="1"/>
              <a:t>fullName</a:t>
            </a:r>
            <a:r>
              <a:rPr lang="en-US" sz="2800" dirty="0"/>
              <a:t>&lt;&lt;"\n";</a:t>
            </a:r>
          </a:p>
          <a:p>
            <a:pPr marL="1714500" lvl="4" indent="0" algn="l" rtl="0">
              <a:buNone/>
            </a:pPr>
            <a:r>
              <a:rPr lang="en-US" sz="2800" dirty="0"/>
              <a:t>	system("pause");</a:t>
            </a:r>
          </a:p>
          <a:p>
            <a:pPr marL="1714500" lvl="4" indent="0" algn="l" rtl="0">
              <a:buNone/>
            </a:pPr>
            <a:r>
              <a:rPr lang="en-US" sz="2800" dirty="0"/>
              <a:t>	return 0;</a:t>
            </a:r>
          </a:p>
          <a:p>
            <a:pPr marL="0" indent="0" algn="l" rtl="0">
              <a:buNone/>
            </a:pPr>
            <a:r>
              <a:rPr lang="en-US" dirty="0" smtClean="0"/>
              <a:t>	}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2346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/>
              <a:t>String Concatenation(cont'd.)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592"/>
          </a:xfrm>
        </p:spPr>
        <p:txBody>
          <a:bodyPr>
            <a:normAutofit fontScale="40000" lnSpcReduction="20000"/>
          </a:bodyPr>
          <a:lstStyle/>
          <a:p>
            <a:pPr algn="l" rtl="0"/>
            <a:r>
              <a:rPr lang="en-US" sz="6300" dirty="0">
                <a:solidFill>
                  <a:srgbClr val="FF0000"/>
                </a:solidFill>
              </a:rPr>
              <a:t>Append</a:t>
            </a:r>
            <a:r>
              <a:rPr lang="en-US" sz="6300" dirty="0"/>
              <a:t>: A string in C++ is actually an object, which contain functions that can perform certain operations on strings. For example, you can also concatenate strings with the append() </a:t>
            </a:r>
            <a:r>
              <a:rPr lang="en-US" sz="6300" dirty="0" smtClean="0"/>
              <a:t>function.</a:t>
            </a:r>
          </a:p>
          <a:p>
            <a:pPr algn="l" rtl="0"/>
            <a:r>
              <a:rPr lang="en-US" sz="4800" dirty="0" smtClean="0"/>
              <a:t>Example:</a:t>
            </a:r>
          </a:p>
          <a:p>
            <a:pPr marL="0" indent="0" algn="l" rtl="0">
              <a:buNone/>
            </a:pPr>
            <a:r>
              <a:rPr lang="en-US" sz="4800" dirty="0"/>
              <a:t>	#include&lt;</a:t>
            </a:r>
            <a:r>
              <a:rPr lang="en-US" sz="4800" dirty="0" err="1"/>
              <a:t>iostream</a:t>
            </a:r>
            <a:r>
              <a:rPr lang="en-US" sz="4800" dirty="0"/>
              <a:t>&gt;</a:t>
            </a:r>
          </a:p>
          <a:p>
            <a:pPr marL="0" indent="0" algn="l" rtl="0">
              <a:buNone/>
            </a:pPr>
            <a:r>
              <a:rPr lang="en-US" sz="4800" dirty="0" smtClean="0"/>
              <a:t>	#</a:t>
            </a:r>
            <a:r>
              <a:rPr lang="en-US" sz="4800" dirty="0"/>
              <a:t>include &lt;string&gt;</a:t>
            </a:r>
          </a:p>
          <a:p>
            <a:pPr marL="0" indent="0" algn="l" rtl="0">
              <a:buNone/>
            </a:pPr>
            <a:r>
              <a:rPr lang="en-US" sz="4800" dirty="0" smtClean="0"/>
              <a:t>	using </a:t>
            </a:r>
            <a:r>
              <a:rPr lang="en-US" sz="4800" dirty="0"/>
              <a:t>namespace </a:t>
            </a:r>
            <a:r>
              <a:rPr lang="en-US" sz="4800" dirty="0" err="1"/>
              <a:t>std</a:t>
            </a:r>
            <a:r>
              <a:rPr lang="en-US" sz="4800" dirty="0"/>
              <a:t>;</a:t>
            </a:r>
          </a:p>
          <a:p>
            <a:pPr marL="0" indent="0" algn="l" rtl="0">
              <a:buNone/>
            </a:pPr>
            <a:r>
              <a:rPr lang="en-US" sz="4800" dirty="0" smtClean="0"/>
              <a:t>	</a:t>
            </a:r>
            <a:r>
              <a:rPr lang="en-US" sz="4800" dirty="0" err="1" smtClean="0"/>
              <a:t>int</a:t>
            </a:r>
            <a:r>
              <a:rPr lang="en-US" sz="4800" dirty="0" smtClean="0"/>
              <a:t> </a:t>
            </a:r>
            <a:r>
              <a:rPr lang="en-US" sz="4800" dirty="0"/>
              <a:t>main()</a:t>
            </a:r>
          </a:p>
          <a:p>
            <a:pPr marL="0" indent="0" algn="l" rtl="0">
              <a:buNone/>
            </a:pPr>
            <a:r>
              <a:rPr lang="en-US" sz="4800" dirty="0" smtClean="0"/>
              <a:t>	{</a:t>
            </a:r>
            <a:endParaRPr lang="en-US" sz="4800" dirty="0"/>
          </a:p>
          <a:p>
            <a:pPr marL="1257300" lvl="3" indent="0" algn="l" rtl="0">
              <a:buNone/>
            </a:pPr>
            <a:r>
              <a:rPr lang="en-US" sz="4800" dirty="0"/>
              <a:t>	string </a:t>
            </a:r>
            <a:r>
              <a:rPr lang="en-US" sz="4800" dirty="0" err="1"/>
              <a:t>firstName</a:t>
            </a:r>
            <a:r>
              <a:rPr lang="en-US" sz="4800" dirty="0"/>
              <a:t>="John ";</a:t>
            </a:r>
          </a:p>
          <a:p>
            <a:pPr marL="1257300" lvl="3" indent="0" algn="l" rtl="0">
              <a:buNone/>
            </a:pPr>
            <a:r>
              <a:rPr lang="en-US" sz="4800" dirty="0"/>
              <a:t>	string </a:t>
            </a:r>
            <a:r>
              <a:rPr lang="en-US" sz="4800" dirty="0" err="1"/>
              <a:t>lastName</a:t>
            </a:r>
            <a:r>
              <a:rPr lang="en-US" sz="4800" dirty="0"/>
              <a:t>="Doe";</a:t>
            </a:r>
          </a:p>
          <a:p>
            <a:pPr marL="1257300" lvl="3" indent="0" algn="l" rtl="0">
              <a:buNone/>
            </a:pPr>
            <a:r>
              <a:rPr lang="en-US" sz="4800" dirty="0"/>
              <a:t>	string </a:t>
            </a:r>
            <a:r>
              <a:rPr lang="en-US" sz="4800" dirty="0" err="1"/>
              <a:t>fullName</a:t>
            </a:r>
            <a:r>
              <a:rPr lang="en-US" sz="4800" dirty="0"/>
              <a:t>=</a:t>
            </a:r>
            <a:r>
              <a:rPr lang="en-US" sz="4800" dirty="0" err="1"/>
              <a:t>firstName.append</a:t>
            </a:r>
            <a:r>
              <a:rPr lang="en-US" sz="4800" dirty="0"/>
              <a:t>(</a:t>
            </a:r>
            <a:r>
              <a:rPr lang="en-US" sz="4800" dirty="0" err="1"/>
              <a:t>lastName</a:t>
            </a:r>
            <a:r>
              <a:rPr lang="en-US" sz="4800" dirty="0"/>
              <a:t>);</a:t>
            </a:r>
          </a:p>
          <a:p>
            <a:pPr marL="1257300" lvl="3" indent="0" algn="l" rtl="0">
              <a:buNone/>
            </a:pPr>
            <a:r>
              <a:rPr lang="en-US" sz="4800" dirty="0"/>
              <a:t>	</a:t>
            </a:r>
            <a:r>
              <a:rPr lang="en-US" sz="4800" dirty="0" err="1"/>
              <a:t>cout</a:t>
            </a:r>
            <a:r>
              <a:rPr lang="en-US" sz="4800" dirty="0"/>
              <a:t>&lt;&lt;</a:t>
            </a:r>
            <a:r>
              <a:rPr lang="en-US" sz="4800" dirty="0" err="1"/>
              <a:t>fullName</a:t>
            </a:r>
            <a:r>
              <a:rPr lang="en-US" sz="4800" dirty="0"/>
              <a:t>&lt;&lt;"\n";</a:t>
            </a:r>
          </a:p>
          <a:p>
            <a:pPr marL="1257300" lvl="3" indent="0" algn="l" rtl="0">
              <a:buNone/>
            </a:pPr>
            <a:r>
              <a:rPr lang="en-US" sz="4800" dirty="0"/>
              <a:t>	system("pause");</a:t>
            </a:r>
          </a:p>
          <a:p>
            <a:pPr marL="1257300" lvl="3" indent="0" algn="l" rtl="0">
              <a:buNone/>
            </a:pPr>
            <a:r>
              <a:rPr lang="en-US" sz="4800" dirty="0"/>
              <a:t>	return 0;</a:t>
            </a:r>
          </a:p>
          <a:p>
            <a:pPr marL="0" indent="0" algn="l" rtl="0">
              <a:buNone/>
            </a:pPr>
            <a:r>
              <a:rPr lang="en-US" sz="4800" dirty="0" smtClean="0"/>
              <a:t>	}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8683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dirty="0"/>
              <a:t>C++ Numbers and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 fontScale="70000" lnSpcReduction="20000"/>
          </a:bodyPr>
          <a:lstStyle/>
          <a:p>
            <a:pPr algn="l" rtl="0"/>
            <a:r>
              <a:rPr lang="en-US" sz="3600" dirty="0"/>
              <a:t>C++ uses the + operator for both addition and concatenation. Numbers are added. Strings are concatenated</a:t>
            </a:r>
            <a:r>
              <a:rPr lang="en-US" sz="3600" dirty="0" smtClean="0"/>
              <a:t>.</a:t>
            </a:r>
          </a:p>
          <a:p>
            <a:pPr algn="l" rtl="0"/>
            <a:r>
              <a:rPr lang="en-US" sz="3600" dirty="0"/>
              <a:t>If you add two numbers, the result will be a </a:t>
            </a:r>
            <a:r>
              <a:rPr lang="en-US" sz="3600" dirty="0" smtClean="0"/>
              <a:t>number.</a:t>
            </a:r>
          </a:p>
          <a:p>
            <a:pPr algn="l" rtl="0"/>
            <a:r>
              <a:rPr lang="en-US" dirty="0" smtClean="0"/>
              <a:t>Example:</a:t>
            </a:r>
          </a:p>
          <a:p>
            <a:pPr marL="0" indent="0" algn="l" rtl="0">
              <a:buNone/>
            </a:pPr>
            <a:r>
              <a:rPr lang="en-US" dirty="0"/>
              <a:t>	#include&lt;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0" indent="0" algn="l" rtl="0">
              <a:buNone/>
            </a:pPr>
            <a:r>
              <a:rPr lang="en-US" dirty="0" smtClean="0"/>
              <a:t>	using </a:t>
            </a:r>
            <a:r>
              <a:rPr lang="en-US" dirty="0"/>
              <a:t>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main()</a:t>
            </a:r>
          </a:p>
          <a:p>
            <a:pPr marL="0" indent="0" algn="l" rtl="0">
              <a:buNone/>
            </a:pPr>
            <a:r>
              <a:rPr lang="en-US" dirty="0" smtClean="0"/>
              <a:t>	{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x = 10;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y = 20;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z = x + y;      // z will be 30 (an integer)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/>
              <a:t>&lt;&lt;z&lt;&lt;"\n";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	system</a:t>
            </a:r>
            <a:r>
              <a:rPr lang="en-US" dirty="0"/>
              <a:t>("pause");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	return </a:t>
            </a:r>
            <a:r>
              <a:rPr lang="en-US" dirty="0"/>
              <a:t>0;</a:t>
            </a:r>
          </a:p>
          <a:p>
            <a:pPr marL="0" indent="0" algn="l" rtl="0">
              <a:buNone/>
            </a:pPr>
            <a:r>
              <a:rPr lang="en-US" dirty="0" smtClean="0"/>
              <a:t>	}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7259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>C</a:t>
            </a:r>
            <a:r>
              <a:rPr lang="en-US" dirty="0"/>
              <a:t>++ Numbers and Strings(cont'd.)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00600"/>
          </a:xfrm>
        </p:spPr>
        <p:txBody>
          <a:bodyPr>
            <a:normAutofit fontScale="70000" lnSpcReduction="20000"/>
          </a:bodyPr>
          <a:lstStyle/>
          <a:p>
            <a:pPr algn="l" rtl="0"/>
            <a:r>
              <a:rPr lang="en-US" sz="4000" dirty="0"/>
              <a:t>If you add two strings, the result will be a string </a:t>
            </a:r>
            <a:r>
              <a:rPr lang="en-US" sz="4000" dirty="0" smtClean="0"/>
              <a:t>concatenation.</a:t>
            </a:r>
          </a:p>
          <a:p>
            <a:pPr algn="l" rtl="0"/>
            <a:r>
              <a:rPr lang="en-US" sz="3600" dirty="0" smtClean="0"/>
              <a:t>Example</a:t>
            </a:r>
            <a:r>
              <a:rPr lang="en-US" dirty="0" smtClean="0"/>
              <a:t>:</a:t>
            </a:r>
          </a:p>
          <a:p>
            <a:pPr marL="0" indent="0" algn="l" rtl="0">
              <a:buNone/>
            </a:pPr>
            <a:r>
              <a:rPr lang="en-US" dirty="0"/>
              <a:t>	#include&lt;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0" indent="0" algn="l" rtl="0">
              <a:buNone/>
            </a:pPr>
            <a:r>
              <a:rPr lang="en-US" dirty="0" smtClean="0"/>
              <a:t>	#</a:t>
            </a:r>
            <a:r>
              <a:rPr lang="en-US" dirty="0"/>
              <a:t>include &lt;string&gt;</a:t>
            </a:r>
          </a:p>
          <a:p>
            <a:pPr marL="0" indent="0" algn="l" rtl="0">
              <a:buNone/>
            </a:pPr>
            <a:r>
              <a:rPr lang="en-US" dirty="0" smtClean="0"/>
              <a:t>	using </a:t>
            </a:r>
            <a:r>
              <a:rPr lang="en-US" dirty="0"/>
              <a:t>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main()</a:t>
            </a:r>
          </a:p>
          <a:p>
            <a:pPr marL="0" indent="0" algn="l" rtl="0">
              <a:buNone/>
            </a:pPr>
            <a:r>
              <a:rPr lang="en-US" dirty="0" smtClean="0"/>
              <a:t>	{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	string </a:t>
            </a:r>
            <a:r>
              <a:rPr lang="en-US" dirty="0"/>
              <a:t>x = "10";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	string </a:t>
            </a:r>
            <a:r>
              <a:rPr lang="en-US" dirty="0"/>
              <a:t>y = "20";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	string </a:t>
            </a:r>
            <a:r>
              <a:rPr lang="en-US" dirty="0"/>
              <a:t>z = x + y;   // z will be 1020 (a string)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/>
              <a:t>&lt;&lt;z&lt;&lt;"\n";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	system</a:t>
            </a:r>
            <a:r>
              <a:rPr lang="en-US" dirty="0"/>
              <a:t>("pause");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	return </a:t>
            </a:r>
            <a:r>
              <a:rPr lang="en-US" dirty="0"/>
              <a:t>0;</a:t>
            </a:r>
          </a:p>
          <a:p>
            <a:pPr marL="0" indent="0" algn="l" rtl="0">
              <a:buNone/>
            </a:pPr>
            <a:r>
              <a:rPr lang="en-US" dirty="0" smtClean="0"/>
              <a:t>	}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2215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/>
              <a:t>C++ Numbers and Strings(cont'd.)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>
            <a:normAutofit fontScale="70000" lnSpcReduction="20000"/>
          </a:bodyPr>
          <a:lstStyle/>
          <a:p>
            <a:pPr algn="l" rtl="0"/>
            <a:r>
              <a:rPr lang="en-US" sz="4000" dirty="0"/>
              <a:t>If you try to add a number to a string, an error </a:t>
            </a:r>
            <a:r>
              <a:rPr lang="en-US" sz="4000" dirty="0" smtClean="0"/>
              <a:t>occurs.</a:t>
            </a:r>
          </a:p>
          <a:p>
            <a:pPr algn="l" rtl="0"/>
            <a:r>
              <a:rPr lang="en-US" dirty="0" smtClean="0"/>
              <a:t>Example:</a:t>
            </a:r>
          </a:p>
          <a:p>
            <a:pPr marL="0" indent="0" algn="l" rtl="0">
              <a:buNone/>
            </a:pPr>
            <a:r>
              <a:rPr lang="en-US" dirty="0"/>
              <a:t>	#include&lt;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0" indent="0" algn="l" rtl="0">
              <a:buNone/>
            </a:pPr>
            <a:r>
              <a:rPr lang="en-US" dirty="0" smtClean="0"/>
              <a:t>	#</a:t>
            </a:r>
            <a:r>
              <a:rPr lang="en-US" dirty="0"/>
              <a:t>include &lt;string&gt;</a:t>
            </a:r>
          </a:p>
          <a:p>
            <a:pPr marL="0" indent="0" algn="l" rtl="0">
              <a:buNone/>
            </a:pPr>
            <a:r>
              <a:rPr lang="en-US" dirty="0" smtClean="0"/>
              <a:t>	using </a:t>
            </a:r>
            <a:r>
              <a:rPr lang="en-US" dirty="0"/>
              <a:t>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main()</a:t>
            </a:r>
          </a:p>
          <a:p>
            <a:pPr marL="0" indent="0" algn="l" rtl="0">
              <a:buNone/>
            </a:pPr>
            <a:r>
              <a:rPr lang="en-US" dirty="0" smtClean="0"/>
              <a:t>	{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	string </a:t>
            </a:r>
            <a:r>
              <a:rPr lang="en-US" dirty="0"/>
              <a:t>x="10";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y=20;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string </a:t>
            </a:r>
            <a:r>
              <a:rPr lang="en-US" dirty="0">
                <a:solidFill>
                  <a:srgbClr val="FF0000"/>
                </a:solidFill>
              </a:rPr>
              <a:t>z=</a:t>
            </a:r>
            <a:r>
              <a:rPr lang="en-US" dirty="0" err="1">
                <a:solidFill>
                  <a:srgbClr val="FF0000"/>
                </a:solidFill>
              </a:rPr>
              <a:t>x+y</a:t>
            </a:r>
            <a:r>
              <a:rPr lang="en-US" dirty="0">
                <a:solidFill>
                  <a:srgbClr val="FF0000"/>
                </a:solidFill>
              </a:rPr>
              <a:t>;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/>
              <a:t>&lt;&lt;z&lt;&lt;"\n";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	system</a:t>
            </a:r>
            <a:r>
              <a:rPr lang="en-US" dirty="0"/>
              <a:t>("pause");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	return </a:t>
            </a:r>
            <a:r>
              <a:rPr lang="en-US" dirty="0"/>
              <a:t>0;</a:t>
            </a:r>
          </a:p>
          <a:p>
            <a:pPr marL="0" indent="0" algn="l" rtl="0">
              <a:buNone/>
            </a:pPr>
            <a:r>
              <a:rPr lang="en-US" dirty="0" smtClean="0"/>
              <a:t>	}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826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>
            <a:normAutofit/>
          </a:bodyPr>
          <a:lstStyle/>
          <a:p>
            <a:r>
              <a:rPr lang="en-US" dirty="0"/>
              <a:t>C++ String Length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72608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en-US" dirty="0"/>
              <a:t>To get the length of a string, use the length() </a:t>
            </a:r>
            <a:r>
              <a:rPr lang="en-US" dirty="0" smtClean="0"/>
              <a:t>function.</a:t>
            </a:r>
          </a:p>
          <a:p>
            <a:pPr algn="l" rtl="0"/>
            <a:r>
              <a:rPr lang="en-US" dirty="0" smtClean="0"/>
              <a:t>Example:</a:t>
            </a:r>
          </a:p>
          <a:p>
            <a:pPr marL="0" indent="0" algn="l" rtl="0">
              <a:buNone/>
            </a:pPr>
            <a:r>
              <a:rPr lang="en-US" dirty="0" smtClean="0"/>
              <a:t>       #</a:t>
            </a:r>
            <a:r>
              <a:rPr lang="en-US" dirty="0"/>
              <a:t>include&lt;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dirty="0" smtClean="0"/>
              <a:t>      #</a:t>
            </a:r>
            <a:r>
              <a:rPr lang="en-US" dirty="0"/>
              <a:t>include &lt;string&gt;</a:t>
            </a:r>
          </a:p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dirty="0" smtClean="0"/>
              <a:t>      using </a:t>
            </a:r>
            <a:r>
              <a:rPr lang="en-US" dirty="0"/>
              <a:t>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main()</a:t>
            </a:r>
          </a:p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dirty="0" smtClean="0"/>
              <a:t>     {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	string txt="ABCDEFGHIJKLMNOPQRSTUVWXYZ";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&lt;&lt;"The length of the txt string is: </a:t>
            </a:r>
            <a:r>
              <a:rPr lang="en-US" dirty="0" smtClean="0"/>
              <a:t>	"&lt;&lt;</a:t>
            </a:r>
            <a:r>
              <a:rPr lang="en-US" dirty="0" err="1"/>
              <a:t>txt.length</a:t>
            </a:r>
            <a:r>
              <a:rPr lang="en-US" dirty="0"/>
              <a:t>()&lt;&lt;"\n";</a:t>
            </a:r>
          </a:p>
          <a:p>
            <a:pPr marL="0" indent="0" algn="l" rtl="0">
              <a:buNone/>
            </a:pPr>
            <a:r>
              <a:rPr lang="en-US" dirty="0"/>
              <a:t>	system("pause");</a:t>
            </a:r>
          </a:p>
          <a:p>
            <a:pPr marL="0" indent="0" algn="l" rtl="0">
              <a:buNone/>
            </a:pPr>
            <a:r>
              <a:rPr lang="en-US" dirty="0"/>
              <a:t>	return 0;</a:t>
            </a:r>
          </a:p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dirty="0" smtClean="0"/>
              <a:t>     }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7078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DocID Value="https://cws.connectedpdf.com/cDocID/ABAFC2AB5FE13CCE8DE8313C7AFC6368~E0F9FC065DC311EBB13C20869C24280EC87D53DC3B51C38E-97899B5A7F4B9D63-D4BDA105590CDCCC4B628600"/>
</file>

<file path=customXml/item2.xml><?xml version="1.0" encoding="utf-8"?>
<VersionID Value="https://cws.connectedpdf.com/cVersionID/ABAFC2AB5FE13CCE8DE8313C7AFC6368~F9FD11E068D911EBB13C20869C24280EC87D2777AA0A9F80-D4ADDC50F44A182E-B41AB119CD6DF71CB4D38600"/>
</file>

<file path=customXml/itemProps1.xml><?xml version="1.0" encoding="utf-8"?>
<ds:datastoreItem xmlns:ds="http://schemas.openxmlformats.org/officeDocument/2006/customXml" ds:itemID="{6698A9F2-BA17-4C84-8539-C706BA98DF94}">
  <ds:schemaRefs/>
</ds:datastoreItem>
</file>

<file path=customXml/itemProps2.xml><?xml version="1.0" encoding="utf-8"?>
<ds:datastoreItem xmlns:ds="http://schemas.openxmlformats.org/officeDocument/2006/customXml" ds:itemID="{0F228A3B-EB83-46A5-9C27-C145537CA536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1143</TotalTime>
  <Words>701</Words>
  <Application>Microsoft Office PowerPoint</Application>
  <PresentationFormat>On-screen Show (4:3)</PresentationFormat>
  <Paragraphs>262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سمة Office</vt:lpstr>
      <vt:lpstr>Introduction to programming with C++</vt:lpstr>
      <vt:lpstr>C++ Strings</vt:lpstr>
      <vt:lpstr>String Concatenation</vt:lpstr>
      <vt:lpstr>String Concatenation(cont'd.)</vt:lpstr>
      <vt:lpstr>String Concatenation(cont'd.)</vt:lpstr>
      <vt:lpstr>C++ Numbers and Strings</vt:lpstr>
      <vt:lpstr>C++ Numbers and Strings(cont'd.)</vt:lpstr>
      <vt:lpstr>C++ Numbers and Strings(cont'd.)</vt:lpstr>
      <vt:lpstr>C++ String Length</vt:lpstr>
      <vt:lpstr>C++ String Length(cont'd.)</vt:lpstr>
      <vt:lpstr>C++ Access Strings</vt:lpstr>
      <vt:lpstr>C++ Access Strings(cont'd.)</vt:lpstr>
      <vt:lpstr>C++ Access Strings(cont'd.)</vt:lpstr>
      <vt:lpstr>C++ User Input Strings</vt:lpstr>
      <vt:lpstr>C++ User Input Strings(cont'd.)</vt:lpstr>
      <vt:lpstr>C++ User Input Strings(cont'd.)</vt:lpstr>
      <vt:lpstr>C++ User Input Strings(cont'd.)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programming with C++</dc:title>
  <dc:creator>Yasser Almadany</dc:creator>
  <cp:lastModifiedBy>Maher</cp:lastModifiedBy>
  <cp:revision>134</cp:revision>
  <dcterms:created xsi:type="dcterms:W3CDTF">2020-12-15T09:22:32Z</dcterms:created>
  <dcterms:modified xsi:type="dcterms:W3CDTF">2021-02-07T00:18:20Z</dcterms:modified>
</cp:coreProperties>
</file>