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1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07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A6235-F7C2-40D1-BEC5-E53B79280F5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81D7B-9D6B-4E36-8A44-C9BAE0750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06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B3F9B-0C48-46AB-9958-3AA8D3A2AB6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1D719-8A88-4CC2-93C5-52C6D3460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836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5920-3254-476C-ABDA-D49F5B6619A7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8E79-77A7-4293-BDCD-B2CA7BCEB39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7337-3F8E-4953-A5E8-34F9E90D977B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3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52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0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3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56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4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2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0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9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5554-AD44-4B67-8419-35C48FCF07C5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2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3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3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1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1BC-79F9-499A-B405-5D9E1B67F607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CD51-8586-45D6-A45E-2C3C47DD439C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B5A7-C9AB-429C-8248-2185121AE295}" type="datetime1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FD8-A7C0-4F34-8ACE-45BFFA54E018}" type="datetime1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5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4D4C-812C-4075-A4FE-7D4427C5265C}" type="datetime1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0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898D-62C4-4678-8352-D693710E376B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9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35D-D5E0-4FD5-9F5D-3582970A84A6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9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5E18-E293-4AC5-BAAF-DD24CEEFA121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Lec.01: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5F0DD-2AD8-42B0-8301-69FB555C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9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DBA3D-0CB2-4EC0-9C89-02986732F32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7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bject_(computer_science)" TargetMode="External"/><Relationship Id="rId2" Type="http://schemas.openxmlformats.org/officeDocument/2006/relationships/hyperlink" Target="https://en.wikipedia.org/wiki/Programming_paradig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en.wikipedia.org/wiki/Object_(computer_science)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en.wikipedia.org/wiki/Programming_paradig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OOP With JAVA</a:t>
            </a: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(01)</a:t>
            </a: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88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Introduction to OOP</a:t>
            </a:r>
            <a:endParaRPr lang="en-US" sz="8800" b="1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87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Objects in Bike Store Program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093120"/>
              </p:ext>
            </p:extLst>
          </p:nvPr>
        </p:nvGraphicFramePr>
        <p:xfrm>
          <a:off x="838200" y="1690688"/>
          <a:ext cx="10515600" cy="457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497938287"/>
                    </a:ext>
                  </a:extLst>
                </a:gridCol>
              </a:tblGrid>
              <a:tr h="457517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Bike Store Environment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0453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2706688"/>
            <a:ext cx="1828800" cy="847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670" y="2706688"/>
            <a:ext cx="1714500" cy="847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257" y="2706688"/>
            <a:ext cx="1704975" cy="847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27" y="4570413"/>
            <a:ext cx="1876425" cy="866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863" y="4570412"/>
            <a:ext cx="1704975" cy="866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256" y="4570411"/>
            <a:ext cx="1704975" cy="866775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Is comprised Of?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076" y="1928654"/>
            <a:ext cx="25908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348" y="3521341"/>
            <a:ext cx="2654073" cy="1078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792" y="5422007"/>
            <a:ext cx="2979523" cy="1003520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11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cxnSp>
        <p:nvCxnSpPr>
          <p:cNvPr id="7" name="Straight Connector 6"/>
          <p:cNvCxnSpPr>
            <a:stCxn id="4" idx="2"/>
          </p:cNvCxnSpPr>
          <p:nvPr/>
        </p:nvCxnSpPr>
        <p:spPr>
          <a:xfrm>
            <a:off x="1721476" y="3147854"/>
            <a:ext cx="0" cy="905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5" idx="1"/>
          </p:cNvCxnSpPr>
          <p:nvPr/>
        </p:nvCxnSpPr>
        <p:spPr>
          <a:xfrm>
            <a:off x="1724696" y="4053050"/>
            <a:ext cx="2885652" cy="7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21476" y="4060639"/>
            <a:ext cx="0" cy="1863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6" idx="1"/>
          </p:cNvCxnSpPr>
          <p:nvPr/>
        </p:nvCxnSpPr>
        <p:spPr>
          <a:xfrm>
            <a:off x="1721476" y="5923767"/>
            <a:ext cx="62743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2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48"/>
            <a:ext cx="10515600" cy="1128824"/>
          </a:xfrm>
        </p:spPr>
        <p:txBody>
          <a:bodyPr/>
          <a:lstStyle/>
          <a:p>
            <a:r>
              <a:rPr lang="en-US" dirty="0" smtClean="0"/>
              <a:t>Object Is comprised Of?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98" y="993109"/>
            <a:ext cx="2324100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49" y="1936084"/>
            <a:ext cx="2723276" cy="2638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413" y="3773508"/>
            <a:ext cx="3883387" cy="2557999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4" idx="2"/>
          </p:cNvCxnSpPr>
          <p:nvPr/>
        </p:nvCxnSpPr>
        <p:spPr>
          <a:xfrm flipH="1">
            <a:off x="1735595" y="1936084"/>
            <a:ext cx="3053" cy="13414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735595" y="3255548"/>
            <a:ext cx="1890108" cy="219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8648" y="5203063"/>
            <a:ext cx="57317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35595" y="3277512"/>
            <a:ext cx="0" cy="19255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3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48"/>
            <a:ext cx="10515600" cy="1128824"/>
          </a:xfrm>
        </p:spPr>
        <p:txBody>
          <a:bodyPr/>
          <a:lstStyle/>
          <a:p>
            <a:r>
              <a:rPr lang="en-US" dirty="0" smtClean="0"/>
              <a:t>Object Is comprised Of?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310593" y="1884568"/>
            <a:ext cx="3054" cy="13414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310593" y="3204032"/>
            <a:ext cx="1890108" cy="219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13646" y="5151547"/>
            <a:ext cx="57317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76" y="951015"/>
            <a:ext cx="2176033" cy="907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701" y="1669894"/>
            <a:ext cx="2569035" cy="311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411" y="3657598"/>
            <a:ext cx="4045762" cy="2768153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310593" y="3225996"/>
            <a:ext cx="0" cy="19255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7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48"/>
            <a:ext cx="10515600" cy="1128824"/>
          </a:xfrm>
        </p:spPr>
        <p:txBody>
          <a:bodyPr/>
          <a:lstStyle/>
          <a:p>
            <a:r>
              <a:rPr lang="en-US" dirty="0" smtClean="0"/>
              <a:t>Object Is comprised Of?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735595" y="2155027"/>
            <a:ext cx="3054" cy="13414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735595" y="3474491"/>
            <a:ext cx="1890108" cy="219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8648" y="5434885"/>
            <a:ext cx="57317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22" y="1182978"/>
            <a:ext cx="2435346" cy="972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703" y="1874674"/>
            <a:ext cx="2708655" cy="3153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413" y="3903573"/>
            <a:ext cx="4086274" cy="27290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735595" y="3496455"/>
            <a:ext cx="0" cy="19255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Class ? Why we need It 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8107"/>
            <a:ext cx="2543175" cy="423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1908107"/>
            <a:ext cx="2571750" cy="3867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487" y="1908107"/>
            <a:ext cx="2562225" cy="40005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Class ? Why we need It 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321"/>
            <a:ext cx="2400300" cy="455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608" y="1513134"/>
            <a:ext cx="2028825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490" y="1489321"/>
            <a:ext cx="2019300" cy="3248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7847" y="1530474"/>
            <a:ext cx="2047875" cy="334327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Class ? Why we need It ?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25" y="1530474"/>
            <a:ext cx="2390775" cy="4562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527421"/>
            <a:ext cx="2028825" cy="3209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352" y="1525464"/>
            <a:ext cx="2047875" cy="3295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5388" y="1525464"/>
            <a:ext cx="20478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Class ? Why we need It ?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18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26" y="1525464"/>
            <a:ext cx="2400300" cy="461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440" y="1647034"/>
            <a:ext cx="2047875" cy="3228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977" y="1690688"/>
            <a:ext cx="2038350" cy="3286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3249" y="1657351"/>
            <a:ext cx="20669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3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Class ? Why we need It 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" y="1427597"/>
            <a:ext cx="3467100" cy="476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517" y="1427597"/>
            <a:ext cx="3457575" cy="4772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19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46" y="2691162"/>
            <a:ext cx="1371600" cy="257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186" y="2995390"/>
            <a:ext cx="1371600" cy="276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288" y="3305924"/>
            <a:ext cx="1371600" cy="276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304" y="3603577"/>
            <a:ext cx="13716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3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090" y="568571"/>
            <a:ext cx="10783910" cy="880667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is Object Oriented Programming (OOP) 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12" y="2157576"/>
            <a:ext cx="11914498" cy="3808562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b="1" dirty="0"/>
              <a:t>Object-oriented programming</a:t>
            </a:r>
            <a:r>
              <a:rPr lang="en-US" dirty="0"/>
              <a:t> (</a:t>
            </a:r>
            <a:r>
              <a:rPr lang="en-US" b="1" dirty="0"/>
              <a:t>OOP</a:t>
            </a:r>
            <a:r>
              <a:rPr lang="en-US" dirty="0"/>
              <a:t>) is a </a:t>
            </a:r>
            <a:r>
              <a:rPr lang="en-US" dirty="0">
                <a:hlinkClick r:id="rId2" tooltip="Programming paradigm"/>
              </a:rPr>
              <a:t>programming paradigm</a:t>
            </a:r>
            <a:r>
              <a:rPr lang="en-US" dirty="0"/>
              <a:t> based on the concept of "</a:t>
            </a:r>
            <a:r>
              <a:rPr lang="en-US" dirty="0" smtClean="0">
                <a:hlinkClick r:id="rId3" tooltip="Object (computer science)"/>
              </a:rPr>
              <a:t>objects</a:t>
            </a:r>
            <a:r>
              <a:rPr lang="en-US" dirty="0" smtClean="0"/>
              <a:t>“.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A </a:t>
            </a:r>
            <a:r>
              <a:rPr lang="en-US" dirty="0" smtClean="0">
                <a:hlinkClick r:id="rId2" tooltip="Programming paradigm"/>
              </a:rPr>
              <a:t>programming paradigm</a:t>
            </a:r>
            <a:r>
              <a:rPr lang="en-US" dirty="0" smtClean="0"/>
              <a:t> : is a style of programming, a way of thinking about software construction.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A  programming paradigm does not refer to a specific language but rather to a way to build a program or a methodology to apply.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Some language make it easy to write in some paradigms but not others.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Some Programming languages allow the programmer to apply more than one Paradigm.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209186"/>
            <a:ext cx="10515600" cy="4474161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 smtClean="0">
                <a:solidFill>
                  <a:srgbClr val="1B08A8"/>
                </a:solidFill>
                <a:latin typeface="Arial Rounded MT Bold" panose="020F0704030504030204" pitchFamily="34" charset="0"/>
              </a:rPr>
              <a:t>Thank you for listening</a:t>
            </a:r>
            <a:endParaRPr lang="en-US" sz="8800" b="1" i="1" dirty="0">
              <a:solidFill>
                <a:srgbClr val="1B08A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485775"/>
            <a:ext cx="8239125" cy="58864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Lec.01: OOP With 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539370"/>
            <a:ext cx="11239500" cy="54959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1" y="365125"/>
            <a:ext cx="11603864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Procedural Programming Example : Program to Calculate Average of Array Items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947" y="1837844"/>
            <a:ext cx="3457575" cy="3914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679" y="2240925"/>
            <a:ext cx="2390486" cy="1492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679" y="3997011"/>
            <a:ext cx="2390486" cy="1467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165" y="4063139"/>
            <a:ext cx="2993694" cy="140104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7" y="365125"/>
            <a:ext cx="11848563" cy="13255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Object-oriented programming</a:t>
            </a:r>
            <a:r>
              <a:rPr lang="en-US" sz="3200" dirty="0" smtClean="0"/>
              <a:t> (</a:t>
            </a:r>
            <a:r>
              <a:rPr lang="en-US" sz="3200" b="1" dirty="0" smtClean="0"/>
              <a:t>OOP</a:t>
            </a:r>
            <a:r>
              <a:rPr lang="en-US" sz="3200" dirty="0" smtClean="0"/>
              <a:t>) is a </a:t>
            </a:r>
            <a:r>
              <a:rPr lang="en-US" sz="3200" dirty="0" smtClean="0">
                <a:hlinkClick r:id="rId2" tooltip="Programming paradigm"/>
              </a:rPr>
              <a:t>programming paradigm</a:t>
            </a:r>
            <a:r>
              <a:rPr lang="en-US" sz="3200" dirty="0" smtClean="0"/>
              <a:t> based on the concept of "</a:t>
            </a:r>
            <a:r>
              <a:rPr lang="en-US" sz="3200" dirty="0" smtClean="0">
                <a:hlinkClick r:id="rId3" tooltip="Object (computer science)"/>
              </a:rPr>
              <a:t>objects</a:t>
            </a:r>
            <a:r>
              <a:rPr lang="en-US" sz="3200" dirty="0" smtClean="0"/>
              <a:t>“.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7" y="1390918"/>
            <a:ext cx="11212133" cy="47860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Object : is a thing (tangible – Intangible)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24" y="2096102"/>
            <a:ext cx="1783254" cy="1805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024" y="2096102"/>
            <a:ext cx="1914525" cy="160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311" y="1966777"/>
            <a:ext cx="1571224" cy="1991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547" y="1790121"/>
            <a:ext cx="1705580" cy="2168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323" y="4380762"/>
            <a:ext cx="2776941" cy="1814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4065" y="4234733"/>
            <a:ext cx="2965226" cy="2164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8095" y="4234733"/>
            <a:ext cx="2630913" cy="229299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Object in Student housing management Program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636089"/>
              </p:ext>
            </p:extLst>
          </p:nvPr>
        </p:nvGraphicFramePr>
        <p:xfrm>
          <a:off x="838200" y="1690688"/>
          <a:ext cx="10515600" cy="457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497938287"/>
                    </a:ext>
                  </a:extLst>
                </a:gridCol>
              </a:tblGrid>
              <a:tr h="45751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Student housing Environment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0453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80" y="2780025"/>
            <a:ext cx="1733550" cy="88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2780025"/>
            <a:ext cx="1704975" cy="87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095" y="2780025"/>
            <a:ext cx="1695450" cy="86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430" y="4412286"/>
            <a:ext cx="1719368" cy="79077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0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Objects in Collage </a:t>
            </a:r>
            <a:r>
              <a:rPr lang="en-US" sz="4000" dirty="0"/>
              <a:t>M</a:t>
            </a:r>
            <a:r>
              <a:rPr lang="en-US" sz="4000" dirty="0" smtClean="0"/>
              <a:t>anagement Program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520867"/>
              </p:ext>
            </p:extLst>
          </p:nvPr>
        </p:nvGraphicFramePr>
        <p:xfrm>
          <a:off x="838200" y="1690688"/>
          <a:ext cx="10515600" cy="457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497938287"/>
                    </a:ext>
                  </a:extLst>
                </a:gridCol>
              </a:tblGrid>
              <a:tr h="45751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Collage Environment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0453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80" y="2780025"/>
            <a:ext cx="1733550" cy="88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2780024"/>
            <a:ext cx="1704975" cy="866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850" y="2780024"/>
            <a:ext cx="1704975" cy="857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380" y="4460622"/>
            <a:ext cx="1714500" cy="866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025" y="4470146"/>
            <a:ext cx="1695450" cy="84772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Objects in Super market Program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354295"/>
              </p:ext>
            </p:extLst>
          </p:nvPr>
        </p:nvGraphicFramePr>
        <p:xfrm>
          <a:off x="838200" y="1690688"/>
          <a:ext cx="10515600" cy="457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497938287"/>
                    </a:ext>
                  </a:extLst>
                </a:gridCol>
              </a:tblGrid>
              <a:tr h="457517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Super market  Environment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0453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15" y="2592388"/>
            <a:ext cx="1695450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04" y="2582863"/>
            <a:ext cx="1724025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068" y="2582863"/>
            <a:ext cx="1714500" cy="847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915" y="4341813"/>
            <a:ext cx="1704975" cy="847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204" y="4341813"/>
            <a:ext cx="1685925" cy="847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8068" y="4332287"/>
            <a:ext cx="1704975" cy="866775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0DD-2AD8-42B0-8301-69FB555C706F}" type="slidenum">
              <a:rPr lang="en-US" smtClean="0"/>
              <a:t>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Lec.01: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246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Times New Roman</vt:lpstr>
      <vt:lpstr>Wingdings</vt:lpstr>
      <vt:lpstr>Office Theme</vt:lpstr>
      <vt:lpstr>1_Office Theme</vt:lpstr>
      <vt:lpstr>OOP With JAVA Lecture (01) Introduction to OOP</vt:lpstr>
      <vt:lpstr>What is Object Oriented Programming (OOP) ?</vt:lpstr>
      <vt:lpstr>PowerPoint Presentation</vt:lpstr>
      <vt:lpstr>PowerPoint Presentation</vt:lpstr>
      <vt:lpstr>Procedural Programming Example : Program to Calculate Average of Array Items</vt:lpstr>
      <vt:lpstr>Object-oriented programming (OOP) is a programming paradigm based on the concept of "objects“. </vt:lpstr>
      <vt:lpstr>Object in Student housing management Program</vt:lpstr>
      <vt:lpstr>Objects in Collage Management Program</vt:lpstr>
      <vt:lpstr>Objects in Super market Program</vt:lpstr>
      <vt:lpstr>Objects in Bike Store Program</vt:lpstr>
      <vt:lpstr>Object Is comprised Of?</vt:lpstr>
      <vt:lpstr>Object Is comprised Of?</vt:lpstr>
      <vt:lpstr>Object Is comprised Of?</vt:lpstr>
      <vt:lpstr>Object Is comprised Of?</vt:lpstr>
      <vt:lpstr>What is Class ? Why we need It ?</vt:lpstr>
      <vt:lpstr>What is Class ? Why we need It ?</vt:lpstr>
      <vt:lpstr>What is Class ? Why we need It ?</vt:lpstr>
      <vt:lpstr>What is Class ? Why we need It ?</vt:lpstr>
      <vt:lpstr>What is Class ? Why we need It ?</vt:lpstr>
      <vt:lpstr>Thank you for listening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Object Oriented Programming</dc:title>
  <dc:creator>dhafer.t</dc:creator>
  <cp:lastModifiedBy>dhafer.t</cp:lastModifiedBy>
  <cp:revision>33</cp:revision>
  <dcterms:created xsi:type="dcterms:W3CDTF">2019-02-18T18:03:59Z</dcterms:created>
  <dcterms:modified xsi:type="dcterms:W3CDTF">2019-03-01T13:54:34Z</dcterms:modified>
</cp:coreProperties>
</file>