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270" r:id="rId3"/>
    <p:sldId id="256" r:id="rId4"/>
    <p:sldId id="257" r:id="rId5"/>
    <p:sldId id="258" r:id="rId6"/>
    <p:sldId id="259" r:id="rId7"/>
    <p:sldId id="260" r:id="rId8"/>
    <p:sldId id="261" r:id="rId9"/>
    <p:sldId id="267" r:id="rId10"/>
    <p:sldId id="262" r:id="rId11"/>
    <p:sldId id="263" r:id="rId12"/>
    <p:sldId id="264" r:id="rId13"/>
    <p:sldId id="265" r:id="rId14"/>
    <p:sldId id="266" r:id="rId15"/>
    <p:sldId id="268" r:id="rId16"/>
    <p:sldId id="269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5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D7D086-8E41-4759-B4E6-13F843C0753C}" type="datetimeFigureOut">
              <a:rPr lang="en-US" smtClean="0"/>
              <a:t>2/23/2019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191604-C250-4CF2-AA01-3BE7FAC8E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167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614A6-F044-4DEB-A32F-0231B1262C8D}" type="datetime1">
              <a:rPr lang="en-US" smtClean="0"/>
              <a:t>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Lec.02: OOP With JAVA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74AC9-8D2C-425B-94B0-36ADA9A80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597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AE61A-E94D-44BB-8E54-73257F72AEB5}" type="datetime1">
              <a:rPr lang="en-US" smtClean="0"/>
              <a:t>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Lec.02: OOP With JAVA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74AC9-8D2C-425B-94B0-36ADA9A80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604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2748-5945-4C3B-A945-9F08F0D9CEE0}" type="datetime1">
              <a:rPr lang="en-US" smtClean="0"/>
              <a:t>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Lec.02: OOP With JAVA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74AC9-8D2C-425B-94B0-36ADA9A80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3886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DBA3D-0CB2-4EC0-9C89-02986732F32B}" type="datetimeFigureOut">
              <a:rPr lang="en-US" smtClean="0"/>
              <a:t>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1EA2D-F4C6-4748-8871-7ADEF5198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8288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crush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DBA3D-0CB2-4EC0-9C89-02986732F32B}" type="datetimeFigureOut">
              <a:rPr lang="en-US" smtClean="0"/>
              <a:t>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1EA2D-F4C6-4748-8871-7ADEF5198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1781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crush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DBA3D-0CB2-4EC0-9C89-02986732F32B}" type="datetimeFigureOut">
              <a:rPr lang="en-US" smtClean="0"/>
              <a:t>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1EA2D-F4C6-4748-8871-7ADEF5198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2145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crush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DBA3D-0CB2-4EC0-9C89-02986732F32B}" type="datetimeFigureOut">
              <a:rPr lang="en-US" smtClean="0"/>
              <a:t>2/23/2019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1EA2D-F4C6-4748-8871-7ADEF5198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839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crush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DBA3D-0CB2-4EC0-9C89-02986732F32B}" type="datetimeFigureOut">
              <a:rPr lang="en-US" smtClean="0"/>
              <a:t>2/23/2019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1EA2D-F4C6-4748-8871-7ADEF5198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9236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crush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DBA3D-0CB2-4EC0-9C89-02986732F32B}" type="datetimeFigureOut">
              <a:rPr lang="en-US" smtClean="0"/>
              <a:t>2/23/2019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1EA2D-F4C6-4748-8871-7ADEF5198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5171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crush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DBA3D-0CB2-4EC0-9C89-02986732F32B}" type="datetimeFigureOut">
              <a:rPr lang="en-US" smtClean="0"/>
              <a:t>2/23/2019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1EA2D-F4C6-4748-8871-7ADEF5198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3862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crush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DBA3D-0CB2-4EC0-9C89-02986732F32B}" type="datetimeFigureOut">
              <a:rPr lang="en-US" smtClean="0"/>
              <a:t>2/23/2019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1EA2D-F4C6-4748-8871-7ADEF5198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7317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crush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6FA47-2A40-414B-B5D8-07BC55B40044}" type="datetime1">
              <a:rPr lang="en-US" smtClean="0"/>
              <a:t>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Lec.02: OOP With JAVA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74AC9-8D2C-425B-94B0-36ADA9A80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2554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DBA3D-0CB2-4EC0-9C89-02986732F32B}" type="datetimeFigureOut">
              <a:rPr lang="en-US" smtClean="0"/>
              <a:t>2/23/2019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1EA2D-F4C6-4748-8871-7ADEF5198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6673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crush"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DBA3D-0CB2-4EC0-9C89-02986732F32B}" type="datetimeFigureOut">
              <a:rPr lang="en-US" smtClean="0"/>
              <a:t>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1EA2D-F4C6-4748-8871-7ADEF5198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0544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crush"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DBA3D-0CB2-4EC0-9C89-02986732F32B}" type="datetimeFigureOut">
              <a:rPr lang="en-US" smtClean="0"/>
              <a:t>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1EA2D-F4C6-4748-8871-7ADEF5198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9242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crush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1C6EE-33BE-49C0-AE11-A180CCA13297}" type="datetime1">
              <a:rPr lang="en-US" smtClean="0"/>
              <a:t>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Lec.02: OOP With JAVA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74AC9-8D2C-425B-94B0-36ADA9A80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952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1332E-CE3F-4B66-8E7B-30678ABA9B44}" type="datetime1">
              <a:rPr lang="en-US" smtClean="0"/>
              <a:t>2/23/2019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Lec.02: OOP With JAVA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74AC9-8D2C-425B-94B0-36ADA9A80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58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426EF-87A4-4402-A5C8-D3A382E840F5}" type="datetime1">
              <a:rPr lang="en-US" smtClean="0"/>
              <a:t>2/23/2019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Lec.02: OOP With JAVA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74AC9-8D2C-425B-94B0-36ADA9A80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41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E4091-DCA9-4EA3-A392-9D006AB62137}" type="datetime1">
              <a:rPr lang="en-US" smtClean="0"/>
              <a:t>2/23/2019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Lec.02: OOP With JAVA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74AC9-8D2C-425B-94B0-36ADA9A80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227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3D54F-94D1-4DF9-BD87-B85345F71FB8}" type="datetime1">
              <a:rPr lang="en-US" smtClean="0"/>
              <a:t>2/23/2019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Lec.02: OOP With JAVA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74AC9-8D2C-425B-94B0-36ADA9A80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931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686C6-FE39-4BD4-9302-1587BC4F7D9A}" type="datetime1">
              <a:rPr lang="en-US" smtClean="0"/>
              <a:t>2/23/2019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Lec.02: OOP With JAVA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74AC9-8D2C-425B-94B0-36ADA9A80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154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A7796-E27D-4C03-B667-5AFABE52061F}" type="datetime1">
              <a:rPr lang="en-US" smtClean="0"/>
              <a:t>2/23/2019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Lec.02: OOP With JAVA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74AC9-8D2C-425B-94B0-36ADA9A80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632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DB1761-8916-4027-8E85-CD63845A77E1}" type="datetime1">
              <a:rPr lang="en-US" smtClean="0"/>
              <a:t>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Lec.02: OOP With JAVA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074AC9-8D2C-425B-94B0-36ADA9A80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665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DBA3D-0CB2-4EC0-9C89-02986732F32B}" type="datetimeFigureOut">
              <a:rPr lang="en-US" smtClean="0"/>
              <a:t>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A1EA2D-F4C6-4748-8871-7ADEF5198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575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5="http://schemas.microsoft.com/office/powerpoint/2012/main" Requires="p15">
      <p:transition spd="slow">
        <p15:prstTrans prst="crush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rgbClr val="0070C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algn="ctr"/>
            <a:r>
              <a:rPr lang="en-US" sz="7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OOP With JAVA</a:t>
            </a:r>
            <a:r>
              <a:rPr lang="en-US" sz="8800" b="1" i="1" dirty="0" smtClean="0">
                <a:latin typeface="Arial Rounded MT Bold" panose="020F0704030504030204" pitchFamily="34" charset="0"/>
              </a:rPr>
              <a:t/>
            </a:r>
            <a:br>
              <a:rPr lang="en-US" sz="8800" b="1" i="1" dirty="0" smtClean="0">
                <a:latin typeface="Arial Rounded MT Bold" panose="020F0704030504030204" pitchFamily="34" charset="0"/>
              </a:rPr>
            </a:br>
            <a:r>
              <a:rPr lang="en-US" sz="7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Lecture </a:t>
            </a:r>
            <a:r>
              <a:rPr lang="en-US" sz="7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(02)</a:t>
            </a:r>
            <a:r>
              <a:rPr lang="en-US" sz="8800" b="1" i="1" dirty="0" smtClean="0">
                <a:latin typeface="Arial Rounded MT Bold" panose="020F0704030504030204" pitchFamily="34" charset="0"/>
              </a:rPr>
              <a:t/>
            </a:r>
            <a:br>
              <a:rPr lang="en-US" sz="8800" b="1" i="1" dirty="0" smtClean="0">
                <a:latin typeface="Arial Rounded MT Bold" panose="020F0704030504030204" pitchFamily="34" charset="0"/>
              </a:rPr>
            </a:br>
            <a:r>
              <a:rPr lang="en-US" sz="8800" b="1" i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Classes &amp; Objects</a:t>
            </a:r>
            <a:endParaRPr lang="en-US" sz="8800" b="1" i="1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3504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616" y="191909"/>
            <a:ext cx="6794948" cy="5721441"/>
          </a:xfrm>
          <a:prstGeom prst="rect">
            <a:avLst/>
          </a:prstGeom>
        </p:spPr>
      </p:pic>
      <p:pic>
        <p:nvPicPr>
          <p:cNvPr id="7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17988" y="2883649"/>
            <a:ext cx="6515100" cy="1771650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Lec.02: OOP With JAVA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74AC9-8D2C-425B-94B0-36ADA9A8012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257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465" y="115910"/>
            <a:ext cx="10368263" cy="4603381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Lec.02: OOP With JAVA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74AC9-8D2C-425B-94B0-36ADA9A8012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75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5156" y="189400"/>
            <a:ext cx="8139086" cy="591029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Lec.02: OOP With JAVA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74AC9-8D2C-425B-94B0-36ADA9A8012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60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0913" y="0"/>
            <a:ext cx="5280338" cy="6827313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Lec.02: OOP With JAVA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74AC9-8D2C-425B-94B0-36ADA9A80125}" type="slidenum">
              <a:rPr lang="en-US" smtClean="0"/>
              <a:t>13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7564" y="2209867"/>
            <a:ext cx="4619625" cy="13049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564" y="3849525"/>
            <a:ext cx="4638675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264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274" y="373487"/>
            <a:ext cx="12096875" cy="4121239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Lec.02: OOP With JAVA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74AC9-8D2C-425B-94B0-36ADA9A80125}" type="slidenum">
              <a:rPr lang="en-US" smtClean="0"/>
              <a:t>14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8273" y="5130151"/>
            <a:ext cx="1647825" cy="8477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3477" y="4987275"/>
            <a:ext cx="2571750" cy="1133475"/>
          </a:xfrm>
          <a:prstGeom prst="rect">
            <a:avLst/>
          </a:prstGeom>
        </p:spPr>
      </p:pic>
      <p:cxnSp>
        <p:nvCxnSpPr>
          <p:cNvPr id="10" name="Straight Arrow Connector 9"/>
          <p:cNvCxnSpPr>
            <a:stCxn id="7" idx="3"/>
            <a:endCxn id="8" idx="1"/>
          </p:cNvCxnSpPr>
          <p:nvPr/>
        </p:nvCxnSpPr>
        <p:spPr>
          <a:xfrm flipV="1">
            <a:off x="2966097" y="5554012"/>
            <a:ext cx="466344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9347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748" y="309093"/>
            <a:ext cx="12101252" cy="4798107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Lec.02: OOP With JAVA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74AC9-8D2C-425B-94B0-36ADA9A8012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79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320" y="1209186"/>
            <a:ext cx="10515600" cy="4474161"/>
          </a:xfrm>
        </p:spPr>
        <p:txBody>
          <a:bodyPr>
            <a:normAutofit/>
          </a:bodyPr>
          <a:lstStyle/>
          <a:p>
            <a:pPr algn="ctr"/>
            <a:r>
              <a:rPr lang="en-US" sz="8800" b="1" i="1" dirty="0" smtClean="0">
                <a:solidFill>
                  <a:srgbClr val="1B08A8"/>
                </a:solidFill>
                <a:latin typeface="Arial Rounded MT Bold" panose="020F0704030504030204" pitchFamily="34" charset="0"/>
              </a:rPr>
              <a:t>Thank you for listening</a:t>
            </a:r>
            <a:endParaRPr lang="en-US" sz="8800" b="1" i="1" dirty="0">
              <a:solidFill>
                <a:srgbClr val="1B08A8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7656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0227"/>
            <a:ext cx="12145649" cy="5259038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Lec.02: OOP With JAVA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74AC9-8D2C-425B-94B0-36ADA9A8012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55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591" y="538163"/>
            <a:ext cx="9867900" cy="56388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Lec.02: OOP With JAVA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74AC9-8D2C-425B-94B0-36ADA9A8012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33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443" y="585250"/>
            <a:ext cx="9858375" cy="5610225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Lec.02: OOP With JAVA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74AC9-8D2C-425B-94B0-36ADA9A8012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14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0212" y="347662"/>
            <a:ext cx="8791575" cy="6162675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Lec.02: OOP With JAVA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74AC9-8D2C-425B-94B0-36ADA9A8012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4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3240" y="365123"/>
            <a:ext cx="11370972" cy="40243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2566" y="2105844"/>
            <a:ext cx="5915025" cy="5429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2566" y="2790467"/>
            <a:ext cx="5572125" cy="485775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Lec.02: OOP With JAVA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74AC9-8D2C-425B-94B0-36ADA9A8012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1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371" y="0"/>
            <a:ext cx="11644649" cy="5172790"/>
          </a:xfrm>
          <a:prstGeom prst="rect">
            <a:avLst/>
          </a:prstGeom>
        </p:spPr>
      </p:pic>
      <p:sp>
        <p:nvSpPr>
          <p:cNvPr id="5" name="Explosion 1 4"/>
          <p:cNvSpPr/>
          <p:nvPr/>
        </p:nvSpPr>
        <p:spPr>
          <a:xfrm>
            <a:off x="7122013" y="4700789"/>
            <a:ext cx="3631842" cy="2157211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hiding</a:t>
            </a:r>
            <a:endParaRPr lang="en-US" sz="28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Lec.02: OOP With JAVA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74AC9-8D2C-425B-94B0-36ADA9A8012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778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5" y="180304"/>
            <a:ext cx="12072952" cy="5203065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Lec.02: OOP With JAVA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74AC9-8D2C-425B-94B0-36ADA9A8012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34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103" y="619651"/>
            <a:ext cx="11695105" cy="3797803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Lec.02: OOP With JAVA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74AC9-8D2C-425B-94B0-36ADA9A8012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55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93</Words>
  <Application>Microsoft Office PowerPoint</Application>
  <PresentationFormat>Widescreen</PresentationFormat>
  <Paragraphs>31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Arial Rounded MT Bold</vt:lpstr>
      <vt:lpstr>Calibri</vt:lpstr>
      <vt:lpstr>Calibri Light</vt:lpstr>
      <vt:lpstr>Times New Roman</vt:lpstr>
      <vt:lpstr>Office Theme</vt:lpstr>
      <vt:lpstr>1_Office Theme</vt:lpstr>
      <vt:lpstr>OOP With JAVA Lecture (02) Classes &amp; Objects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for listening</vt:lpstr>
    </vt:vector>
  </TitlesOfParts>
  <Company>Microsoft (C)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dhafer.t</dc:creator>
  <cp:lastModifiedBy>dhafer.t</cp:lastModifiedBy>
  <cp:revision>13</cp:revision>
  <dcterms:created xsi:type="dcterms:W3CDTF">2019-02-20T16:57:59Z</dcterms:created>
  <dcterms:modified xsi:type="dcterms:W3CDTF">2019-02-23T09:03:22Z</dcterms:modified>
</cp:coreProperties>
</file>