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08A8"/>
    <a:srgbClr val="FF99FF"/>
    <a:srgbClr val="FF00FF"/>
    <a:srgbClr val="109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31444-96E5-4338-A5A4-DFDA8421D856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3F869-56EE-414D-93B8-C3AEAD452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1543-7CAB-4CCC-8C3F-311B502D261E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4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9F6B-924C-4B6C-9E6A-376EBA43AF9E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42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7211D-B65F-4A09-8BE2-0CCC3188F4B3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55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9BE38-1BA0-4112-A563-B351C69F0A40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4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91650-C8CB-45F3-8922-3C7B6600CE35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F6A0C-B0A2-49F2-BC3C-9AE2F9D46D19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8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CD9D5-21D9-4FCA-8C5B-0DF40C0ADB5C}" type="datetime1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30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ACE3-F6DB-4549-84F8-49849C354E4A}" type="datetime1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07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857B1-423C-438A-A788-EF1A8AF333CE}" type="datetime1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54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71B2-1394-43F3-BEA3-D5C2BBDAE3FB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67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393B5-EF05-42C3-800C-7585E3BF0239}" type="datetime1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BC187-DEA9-4CE4-9774-81FDCACB9822}" type="datetime1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1EA2D-F4C6-4748-8871-7ADEF5198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8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0070C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ctr"/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OOP With JAVA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 </a:t>
            </a:r>
            <a:r>
              <a:rPr lang="en-US" sz="7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(03)</a:t>
            </a:r>
            <a:r>
              <a:rPr lang="en-US" sz="8800" b="1" i="1" dirty="0" smtClean="0">
                <a:latin typeface="Arial Rounded MT Bold" panose="020F0704030504030204" pitchFamily="34" charset="0"/>
              </a:rPr>
              <a:t/>
            </a:r>
            <a:br>
              <a:rPr lang="en-US" sz="8800" b="1" i="1" dirty="0" smtClean="0">
                <a:latin typeface="Arial Rounded MT Bold" panose="020F0704030504030204" pitchFamily="34" charset="0"/>
              </a:rPr>
            </a:br>
            <a:r>
              <a:rPr lang="en-US" sz="8800" b="1" i="1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Constructors</a:t>
            </a:r>
            <a:endParaRPr lang="en-US" sz="8800" b="1" i="1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47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444" y="296214"/>
            <a:ext cx="11493226" cy="517241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5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8" y="460429"/>
            <a:ext cx="11891693" cy="39924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416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2" y="321972"/>
            <a:ext cx="11947835" cy="404089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88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34" y="477737"/>
            <a:ext cx="9354955" cy="572498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5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912" y="400785"/>
            <a:ext cx="11758410" cy="311372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147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99" y="283335"/>
            <a:ext cx="12036600" cy="452048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9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23" y="21374"/>
            <a:ext cx="6095204" cy="64566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Lec.03: OOP With JAVA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1EA2D-F4C6-4748-8871-7ADEF51989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83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209186"/>
            <a:ext cx="10515600" cy="4474161"/>
          </a:xfrm>
        </p:spPr>
        <p:txBody>
          <a:bodyPr>
            <a:normAutofit/>
          </a:bodyPr>
          <a:lstStyle/>
          <a:p>
            <a:pPr algn="ctr"/>
            <a:r>
              <a:rPr lang="en-US" sz="8800" b="1" i="1" dirty="0" smtClean="0">
                <a:solidFill>
                  <a:srgbClr val="1B08A8"/>
                </a:solidFill>
                <a:latin typeface="Arial Rounded MT Bold" panose="020F0704030504030204" pitchFamily="34" charset="0"/>
              </a:rPr>
              <a:t>Thank you for listening</a:t>
            </a:r>
            <a:endParaRPr lang="en-US" sz="8800" b="1" i="1" dirty="0">
              <a:solidFill>
                <a:srgbClr val="1B08A8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5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93</TotalTime>
  <Words>49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Calibri Light</vt:lpstr>
      <vt:lpstr>Times New Roman</vt:lpstr>
      <vt:lpstr>Office Theme</vt:lpstr>
      <vt:lpstr>OOP With JAVA Lecture (03) Constructors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dhafer.t</dc:creator>
  <cp:lastModifiedBy>dhafer.t</cp:lastModifiedBy>
  <cp:revision>14</cp:revision>
  <dcterms:created xsi:type="dcterms:W3CDTF">2019-02-23T07:22:35Z</dcterms:created>
  <dcterms:modified xsi:type="dcterms:W3CDTF">2019-03-01T13:55:32Z</dcterms:modified>
</cp:coreProperties>
</file>