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1B08A8"/>
    <a:srgbClr val="FF99FF"/>
    <a:srgbClr val="FF00FF"/>
    <a:srgbClr val="109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31444-96E5-4338-A5A4-DFDA8421D85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3F869-56EE-414D-93B8-C3AEAD45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59EB-3769-413E-B7B6-5929AFD89CE7}" type="datetime1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B5ED-B3FF-4C75-B8A0-05B3ADD194AB}" type="datetime1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9D1-3962-4CF9-A845-F2863267F401}" type="datetime1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5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B9DF-6023-4C49-93BE-53AD2AB126C0}" type="datetime1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F99A-C7BC-4318-BA1C-1E93C1F42F64}" type="datetime1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97B7-4F7C-4D00-9402-6C0C711924CF}" type="datetime1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34AD-0868-4901-B9A2-2110D98BC3C2}" type="datetime1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3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0EDD-BB46-41A1-967F-0ED405D6916C}" type="datetime1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0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358-C504-4452-AB69-8ED3F1F07A38}" type="datetime1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54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BCB8-5FD1-4AA7-A06A-F6E2FB1FD47F}" type="datetime1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BC31-9675-4364-945C-6E7CF4E5579A}" type="datetime1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F31B0-37D2-46BF-84DC-D32335BAA66A}" type="datetime1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OOP With JAVA</a:t>
            </a: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(04)</a:t>
            </a: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60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Static </a:t>
            </a:r>
            <a:r>
              <a:rPr lang="en-US" sz="6000" b="1" i="1">
                <a:solidFill>
                  <a:srgbClr val="FF0000"/>
                </a:solidFill>
                <a:latin typeface="Arial Rounded MT Bold" panose="020F0704030504030204" pitchFamily="34" charset="0"/>
              </a:rPr>
              <a:t>class </a:t>
            </a:r>
            <a:r>
              <a:rPr lang="en-US" sz="6000" b="1" i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members</a:t>
            </a:r>
            <a:r>
              <a:rPr lang="en-US" sz="60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60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&amp;</a:t>
            </a:r>
            <a:br>
              <a:rPr lang="en-US" sz="60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60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More about working with Objects </a:t>
            </a:r>
            <a:r>
              <a:rPr lang="en-US" sz="8800" b="1" dirty="0">
                <a:solidFill>
                  <a:srgbClr val="CC0000"/>
                </a:solidFill>
              </a:rPr>
              <a:t/>
            </a:r>
            <a:br>
              <a:rPr lang="en-US" sz="8800" b="1" dirty="0">
                <a:solidFill>
                  <a:srgbClr val="CC0000"/>
                </a:solidFill>
              </a:rPr>
            </a:br>
            <a:endParaRPr lang="en-US" sz="8800" b="1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4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209186"/>
            <a:ext cx="10515600" cy="4474161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 smtClean="0">
                <a:solidFill>
                  <a:srgbClr val="1B08A8"/>
                </a:solidFill>
                <a:latin typeface="Arial Rounded MT Bold" panose="020F0704030504030204" pitchFamily="34" charset="0"/>
              </a:rPr>
              <a:t>Thank you for listening</a:t>
            </a:r>
            <a:endParaRPr lang="en-US" sz="8800" b="1" i="1" dirty="0">
              <a:solidFill>
                <a:srgbClr val="1B08A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5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511465"/>
            <a:ext cx="118300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6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24" y="364473"/>
            <a:ext cx="11911992" cy="295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1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9630" y="363423"/>
            <a:ext cx="11391812" cy="5457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CC0000"/>
                </a:solidFill>
              </a:rPr>
              <a:t>More about working with Objects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CC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b="1" dirty="0" smtClean="0">
                <a:solidFill>
                  <a:srgbClr val="CC0000"/>
                </a:solidFill>
              </a:rPr>
              <a:t> Passing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b="1" dirty="0" smtClean="0">
                <a:solidFill>
                  <a:srgbClr val="CC0000"/>
                </a:solidFill>
              </a:rPr>
              <a:t> Returning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b="1" dirty="0" smtClean="0">
                <a:solidFill>
                  <a:srgbClr val="CC0000"/>
                </a:solidFill>
              </a:rPr>
              <a:t> Comparing and copying</a:t>
            </a:r>
            <a:endParaRPr lang="en-US" sz="5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88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77" y="280160"/>
            <a:ext cx="11808919" cy="50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85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165" y="384003"/>
            <a:ext cx="11775851" cy="42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89" y="164249"/>
            <a:ext cx="11360133" cy="604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9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13" y="304932"/>
            <a:ext cx="11797448" cy="44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Lec.04: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9" y="280158"/>
            <a:ext cx="12049820" cy="558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8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138</TotalTime>
  <Words>69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Times New Roman</vt:lpstr>
      <vt:lpstr>Wingdings</vt:lpstr>
      <vt:lpstr>Office Theme</vt:lpstr>
      <vt:lpstr>OOP With JAVA Lecture (04) Static class members &amp; More about working with Objects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dhafer.t</dc:creator>
  <cp:lastModifiedBy>dhafer.t</cp:lastModifiedBy>
  <cp:revision>20</cp:revision>
  <dcterms:created xsi:type="dcterms:W3CDTF">2019-02-23T07:22:35Z</dcterms:created>
  <dcterms:modified xsi:type="dcterms:W3CDTF">2019-03-08T14:03:02Z</dcterms:modified>
</cp:coreProperties>
</file>