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68" r:id="rId14"/>
    <p:sldId id="273" r:id="rId15"/>
    <p:sldId id="274" r:id="rId16"/>
    <p:sldId id="275" r:id="rId17"/>
    <p:sldId id="27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FA0D-AE53-4EAD-9324-9F649F773E8E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6D37-98BB-4B91-A3DC-0AB54A925744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1DB2-07B3-448E-9834-93A22DF5ED9F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E248-50E8-4400-9369-0AD31922420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9221-629F-4406-AE0F-64CC5EEFF7F1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D251-5CEB-4B80-A65A-1B1FC5B3C776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A909-F5D1-43C5-AB31-CE01E56F273D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3949-798E-4345-9851-BE1E2A02D40C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B03C-95AB-44A4-9B79-97ACF5BA7FA4}" type="datetime1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4461-B1E8-418F-AA10-88C8720CC7D9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E892-C73F-4251-988A-F22464FA5F81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C9D2-BD9D-4633-B97B-2D24BB57699D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(05)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Inheritance </a:t>
            </a:r>
            <a:b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&amp; </a:t>
            </a:r>
            <a:b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polymorphism</a:t>
            </a:r>
            <a:r>
              <a:rPr lang="en-US" sz="8800" b="1" dirty="0">
                <a:solidFill>
                  <a:srgbClr val="FF0000"/>
                </a:solidFill>
              </a:rPr>
              <a:t/>
            </a:r>
            <a:br>
              <a:rPr lang="en-US" sz="8800" b="1" dirty="0">
                <a:solidFill>
                  <a:srgbClr val="FF0000"/>
                </a:solidFill>
              </a:rPr>
            </a:br>
            <a:endParaRPr lang="en-US" sz="88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14" y="399245"/>
            <a:ext cx="12026786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90" y="412124"/>
            <a:ext cx="12073810" cy="4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44" y="296214"/>
            <a:ext cx="11881694" cy="5125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0" y="5052674"/>
            <a:ext cx="148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2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523777"/>
            <a:ext cx="4114800" cy="365125"/>
          </a:xfrm>
        </p:spPr>
        <p:txBody>
          <a:bodyPr/>
          <a:lstStyle/>
          <a:p>
            <a:r>
              <a:rPr lang="en-US" dirty="0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38118"/>
            <a:ext cx="7662929" cy="6562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96" y="1693706"/>
            <a:ext cx="39528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39" y="3674570"/>
            <a:ext cx="40290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5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7" y="347729"/>
            <a:ext cx="11971638" cy="49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7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276679"/>
            <a:ext cx="11971986" cy="56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4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3640"/>
            <a:ext cx="12069473" cy="510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85" y="950286"/>
            <a:ext cx="98107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84" y="2403453"/>
            <a:ext cx="981075" cy="2952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59854" y="1245561"/>
            <a:ext cx="1844831" cy="58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59854" y="2253803"/>
            <a:ext cx="1844831" cy="356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8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88" y="411586"/>
            <a:ext cx="11771902" cy="573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6276" y="5280337"/>
            <a:ext cx="126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153" y="44686"/>
            <a:ext cx="9387693" cy="63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67" y="167425"/>
            <a:ext cx="11347682" cy="59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25721" y="6492205"/>
            <a:ext cx="4114800" cy="365125"/>
          </a:xfrm>
        </p:spPr>
        <p:txBody>
          <a:bodyPr/>
          <a:lstStyle/>
          <a:p>
            <a:r>
              <a:rPr lang="en-US" dirty="0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588172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887" y="27877"/>
            <a:ext cx="6849843" cy="6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78" y="347730"/>
            <a:ext cx="11260644" cy="5716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0817" y="5125791"/>
            <a:ext cx="240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 “is a”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1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" y="403724"/>
            <a:ext cx="11909040" cy="4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80" y="399246"/>
            <a:ext cx="11797516" cy="3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Lec.05: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1" y="399245"/>
            <a:ext cx="11948916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571</TotalTime>
  <Words>110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Office Theme</vt:lpstr>
      <vt:lpstr>OOP With JAVA Lecture (05) Inheritance  &amp;  polymorphism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39</cp:revision>
  <dcterms:created xsi:type="dcterms:W3CDTF">2019-02-23T07:22:35Z</dcterms:created>
  <dcterms:modified xsi:type="dcterms:W3CDTF">2019-04-16T19:44:16Z</dcterms:modified>
</cp:coreProperties>
</file>