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1B08A8"/>
    <a:srgbClr val="FF99FF"/>
    <a:srgbClr val="FF00FF"/>
    <a:srgbClr val="109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31444-96E5-4338-A5A4-DFDA8421D856}" type="datetimeFigureOut">
              <a:rPr lang="en-US" smtClean="0"/>
              <a:t>4/14/2019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3F869-56EE-414D-93B8-C3AEAD45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1B8EE-B57B-4614-8C28-8375AC78A5D0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81395-AFBA-456B-BD7F-7870B7A0F46C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A724D-B987-4A29-BA87-CDD9FDDFCCD1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2DD1-EBB4-473A-A73D-0D9488EC64A8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B8099-7B99-4D0B-A4ED-3914581EC93F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274B-6A65-4B43-895C-414D2A10FBAB}" type="datetime1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11D36-7BDF-4909-BDB1-27A4BC30398F}" type="datetime1">
              <a:rPr lang="en-US" smtClean="0"/>
              <a:t>4/14/2019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E73F-C61B-4655-A725-325C6EA7343E}" type="datetime1">
              <a:rPr lang="en-US" smtClean="0"/>
              <a:t>4/14/2019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8BBA9-FC7B-4B5D-A21E-2D5842498D8A}" type="datetime1">
              <a:rPr lang="en-US" smtClean="0"/>
              <a:t>4/14/2019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D42B8-9CDC-4965-9E33-3350F20A68D4}" type="datetime1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EA5D-2723-4D30-AFFC-35181758A84F}" type="datetime1">
              <a:rPr lang="en-US" smtClean="0"/>
              <a:t>4/14/2019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40BD2-3983-4AD9-8EFE-D57BC6CB5CEC}" type="datetime1">
              <a:rPr lang="en-US" smtClean="0"/>
              <a:t>4/14/2019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Lec.06: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OOP With JAVA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(06)</a:t>
            </a:r>
            <a:b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66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</a:t>
            </a:r>
            <a:r>
              <a:rPr lang="en-US" sz="66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bstract </a:t>
            </a:r>
            <a:r>
              <a:rPr lang="en-US" sz="6600" b="1" i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</a:t>
            </a:r>
            <a:r>
              <a:rPr lang="en-US" sz="66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lass </a:t>
            </a:r>
            <a:br>
              <a:rPr lang="en-US" sz="66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66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&amp; </a:t>
            </a:r>
            <a:br>
              <a:rPr lang="en-US" sz="66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</a:br>
            <a:r>
              <a:rPr lang="en-US" sz="66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Interfaces</a:t>
            </a:r>
            <a:r>
              <a:rPr lang="en-US" sz="8800" b="1" dirty="0" smtClean="0">
                <a:solidFill>
                  <a:srgbClr val="FF0000"/>
                </a:solidFill>
              </a:rPr>
              <a:t/>
            </a:r>
            <a:br>
              <a:rPr lang="en-US" sz="8800" b="1" dirty="0" smtClean="0">
                <a:solidFill>
                  <a:srgbClr val="FF0000"/>
                </a:solidFill>
              </a:rPr>
            </a:br>
            <a:endParaRPr lang="en-US" sz="8800" b="1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69" y="202887"/>
            <a:ext cx="11694199" cy="552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37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09186"/>
            <a:ext cx="10515600" cy="4474161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 smtClean="0">
                <a:solidFill>
                  <a:srgbClr val="1B08A8"/>
                </a:solidFill>
                <a:latin typeface="Arial Rounded MT Bold" panose="020F0704030504030204" pitchFamily="34" charset="0"/>
              </a:rPr>
              <a:t>Thank you for listening</a:t>
            </a:r>
            <a:endParaRPr lang="en-US" sz="8800" b="1" i="1" dirty="0">
              <a:solidFill>
                <a:srgbClr val="1B08A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04" y="187867"/>
            <a:ext cx="11890549" cy="527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99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14" y="244700"/>
            <a:ext cx="11931355" cy="48295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29010" y="4679187"/>
            <a:ext cx="897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749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768921" y="6376294"/>
            <a:ext cx="4114800" cy="365125"/>
          </a:xfrm>
        </p:spPr>
        <p:txBody>
          <a:bodyPr/>
          <a:lstStyle/>
          <a:p>
            <a:r>
              <a:rPr lang="en-US" dirty="0" smtClean="0"/>
              <a:t>Lec.06: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4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554" y="78871"/>
            <a:ext cx="5757669" cy="6631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105" y="3664576"/>
            <a:ext cx="2514600" cy="533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404574" y="3931276"/>
            <a:ext cx="2494531" cy="1287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015" y="2813185"/>
            <a:ext cx="1981200" cy="523875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4803820" y="3062244"/>
            <a:ext cx="2211195" cy="1287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481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007" y="125612"/>
            <a:ext cx="9970970" cy="636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5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6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430" y="331676"/>
            <a:ext cx="3951637" cy="5927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1866" y="331676"/>
            <a:ext cx="3828336" cy="5522084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75786" y="2588654"/>
            <a:ext cx="4334814" cy="1416676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245" y="1197735"/>
            <a:ext cx="3291616" cy="4520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414456" y="5771575"/>
            <a:ext cx="17033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Interface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14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406" y="241522"/>
            <a:ext cx="11834038" cy="574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95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110" y="112734"/>
            <a:ext cx="6504724" cy="672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09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Lec.06: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620" y="198477"/>
            <a:ext cx="11761712" cy="450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8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446</TotalTime>
  <Words>64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Times New Roman</vt:lpstr>
      <vt:lpstr>Office Theme</vt:lpstr>
      <vt:lpstr>OOP With JAVA Lecture (06)  Abstract Class  &amp;  Interfaces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dhafer.t</dc:creator>
  <cp:lastModifiedBy>dhafer.t</cp:lastModifiedBy>
  <cp:revision>45</cp:revision>
  <dcterms:created xsi:type="dcterms:W3CDTF">2019-02-23T07:22:35Z</dcterms:created>
  <dcterms:modified xsi:type="dcterms:W3CDTF">2019-04-14T08:18:26Z</dcterms:modified>
</cp:coreProperties>
</file>