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B08A8"/>
    <a:srgbClr val="FF99FF"/>
    <a:srgbClr val="FF00FF"/>
    <a:srgbClr val="109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31444-96E5-4338-A5A4-DFDA8421D85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3F869-56EE-414D-93B8-C3AEAD45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D00A-8F94-4DEB-9349-682635607A2A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FA2A-3905-4BDE-A10C-D72F65954285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B245-ACCC-43CC-A7A8-C89B91C60041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5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435-FAAC-46CA-B711-06F87184E622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69E4-EA11-4959-88F2-C364DAA00D48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49A7-0C23-4BFE-B679-33E84F87AEAA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CB14-BDD4-4E3A-8026-9FDC2AAFF8B9}" type="datetime1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3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14C1-FE48-46D3-8096-6776AAADCE9D}" type="datetime1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0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2936-AADD-46E8-B79A-64C2D1F1CD5E}" type="datetime1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4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64C7-4C6F-4B68-930D-71CA90C95E8F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6D02-4E38-48DC-83F6-5AD4195F000B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354B-C846-43F0-820C-F101A160FEC8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Lec.08: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OOP With JAVA</a:t>
            </a: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7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7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08)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 handling</a:t>
            </a:r>
            <a:b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b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I/O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4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64" y="113979"/>
            <a:ext cx="5593725" cy="5852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public static void main(String[] </a:t>
            </a:r>
            <a:r>
              <a:rPr lang="en-US" sz="2000" dirty="0" err="1"/>
              <a:t>args</a:t>
            </a:r>
            <a:r>
              <a:rPr lang="en-US" sz="2000" dirty="0"/>
              <a:t>) {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File </a:t>
            </a:r>
            <a:r>
              <a:rPr lang="en-US" sz="2000" dirty="0" err="1"/>
              <a:t>file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0070C0"/>
                </a:solidFill>
              </a:rPr>
              <a:t>new</a:t>
            </a:r>
            <a:r>
              <a:rPr lang="en-US" sz="2000" dirty="0"/>
              <a:t> File("name.txt");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1600" dirty="0"/>
              <a:t>//Write your name and age to the file</a:t>
            </a:r>
          </a:p>
          <a:p>
            <a:pPr marL="0" indent="0">
              <a:buNone/>
            </a:pPr>
            <a:r>
              <a:rPr lang="en-US" sz="2000" dirty="0"/>
              <a:t>        try {</a:t>
            </a:r>
          </a:p>
          <a:p>
            <a:pPr marL="0" indent="0">
              <a:buNone/>
            </a:pPr>
            <a:r>
              <a:rPr lang="en-US" sz="2000" dirty="0"/>
              <a:t>            </a:t>
            </a:r>
            <a:r>
              <a:rPr lang="en-US" sz="2000" dirty="0" err="1"/>
              <a:t>PrintWriter</a:t>
            </a:r>
            <a:r>
              <a:rPr lang="en-US" sz="2000" dirty="0"/>
              <a:t> output = new </a:t>
            </a:r>
            <a:r>
              <a:rPr lang="en-US" sz="2000" dirty="0" err="1"/>
              <a:t>PrintWriter</a:t>
            </a:r>
            <a:r>
              <a:rPr lang="en-US" sz="2000" dirty="0"/>
              <a:t>(file);</a:t>
            </a:r>
          </a:p>
          <a:p>
            <a:pPr marL="0" indent="0">
              <a:buNone/>
            </a:pPr>
            <a:r>
              <a:rPr lang="en-US" sz="2000" dirty="0"/>
              <a:t>            </a:t>
            </a:r>
            <a:r>
              <a:rPr lang="en-US" sz="2000" dirty="0" err="1"/>
              <a:t>output.println</a:t>
            </a:r>
            <a:r>
              <a:rPr lang="en-US" sz="2000" dirty="0"/>
              <a:t>("Ahmed Ali");</a:t>
            </a:r>
          </a:p>
          <a:p>
            <a:pPr marL="0" indent="0">
              <a:buNone/>
            </a:pPr>
            <a:r>
              <a:rPr lang="en-US" sz="2000" dirty="0"/>
              <a:t>            </a:t>
            </a:r>
            <a:r>
              <a:rPr lang="en-US" sz="2000" dirty="0" err="1"/>
              <a:t>output.println</a:t>
            </a:r>
            <a:r>
              <a:rPr lang="en-US" sz="2000" dirty="0"/>
              <a:t>(42);</a:t>
            </a:r>
          </a:p>
          <a:p>
            <a:pPr marL="0" indent="0">
              <a:buNone/>
            </a:pPr>
            <a:r>
              <a:rPr lang="en-US" sz="2000" dirty="0"/>
              <a:t>            </a:t>
            </a:r>
            <a:r>
              <a:rPr lang="en-US" sz="2000" dirty="0" err="1"/>
              <a:t>output.close</a:t>
            </a:r>
            <a:r>
              <a:rPr lang="en-US" sz="2000" dirty="0"/>
              <a:t>();</a:t>
            </a:r>
          </a:p>
          <a:p>
            <a:pPr marL="0" indent="0">
              <a:buNone/>
            </a:pPr>
            <a:r>
              <a:rPr lang="en-US" sz="2000" dirty="0"/>
              <a:t>        } catch (Exception e) {</a:t>
            </a:r>
          </a:p>
          <a:p>
            <a:pPr marL="0" indent="0">
              <a:buNone/>
            </a:pPr>
            <a:r>
              <a:rPr lang="en-US" sz="2000" dirty="0"/>
              <a:t>            </a:t>
            </a:r>
            <a:r>
              <a:rPr lang="en-US" sz="2000" dirty="0" err="1"/>
              <a:t>System.out.println</a:t>
            </a:r>
            <a:r>
              <a:rPr lang="en-US" sz="2000" dirty="0"/>
              <a:t>("Error!!!");</a:t>
            </a:r>
          </a:p>
          <a:p>
            <a:pPr marL="0" indent="0">
              <a:buNone/>
            </a:pPr>
            <a:r>
              <a:rPr lang="en-US" sz="2000" dirty="0"/>
              <a:t>        }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5189" y="99169"/>
            <a:ext cx="6576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 //Read from the file</a:t>
            </a:r>
          </a:p>
          <a:p>
            <a:r>
              <a:rPr lang="en-US" sz="2000" dirty="0"/>
              <a:t>        try {</a:t>
            </a:r>
          </a:p>
          <a:p>
            <a:r>
              <a:rPr lang="en-US" sz="2000" dirty="0"/>
              <a:t>            Scanner input = </a:t>
            </a:r>
            <a:r>
              <a:rPr lang="en-US" sz="2000" dirty="0">
                <a:solidFill>
                  <a:srgbClr val="0070C0"/>
                </a:solidFill>
              </a:rPr>
              <a:t>new</a:t>
            </a:r>
            <a:r>
              <a:rPr lang="en-US" sz="2000" dirty="0"/>
              <a:t> Scanner(file);</a:t>
            </a:r>
          </a:p>
          <a:p>
            <a:r>
              <a:rPr lang="en-US" sz="2000" dirty="0"/>
              <a:t>            String name = </a:t>
            </a:r>
            <a:r>
              <a:rPr lang="en-US" sz="2000" dirty="0" err="1"/>
              <a:t>input.nextLine</a:t>
            </a:r>
            <a:r>
              <a:rPr lang="en-US" sz="2000" dirty="0"/>
              <a:t>();</a:t>
            </a:r>
          </a:p>
          <a:p>
            <a:r>
              <a:rPr lang="en-US" sz="2000" dirty="0"/>
              <a:t>            </a:t>
            </a:r>
            <a:r>
              <a:rPr lang="en-US" sz="2000" dirty="0" err="1"/>
              <a:t>int</a:t>
            </a:r>
            <a:r>
              <a:rPr lang="en-US" sz="2000" dirty="0"/>
              <a:t> age = </a:t>
            </a:r>
            <a:r>
              <a:rPr lang="en-US" sz="2000" dirty="0" err="1"/>
              <a:t>input.nextInt</a:t>
            </a:r>
            <a:r>
              <a:rPr lang="en-US" sz="2000" dirty="0"/>
              <a:t>();</a:t>
            </a:r>
          </a:p>
          <a:p>
            <a:r>
              <a:rPr lang="en-US" sz="2000" dirty="0"/>
              <a:t>            </a:t>
            </a:r>
            <a:r>
              <a:rPr lang="en-US" sz="2000" dirty="0" err="1"/>
              <a:t>System.out.println</a:t>
            </a:r>
            <a:r>
              <a:rPr lang="en-US" sz="2000" dirty="0"/>
              <a:t>("name: " + name + " age: " + age);</a:t>
            </a:r>
          </a:p>
          <a:p>
            <a:r>
              <a:rPr lang="en-US" sz="2000" dirty="0"/>
              <a:t>        } catch (Exception ex) {</a:t>
            </a:r>
          </a:p>
          <a:p>
            <a:r>
              <a:rPr lang="en-US" sz="2000" dirty="0"/>
              <a:t>            </a:t>
            </a:r>
            <a:r>
              <a:rPr lang="en-US" sz="2000" dirty="0" err="1"/>
              <a:t>System.out.println</a:t>
            </a:r>
            <a:r>
              <a:rPr lang="en-US" sz="2000" dirty="0"/>
              <a:t>("Error!!");</a:t>
            </a:r>
          </a:p>
          <a:p>
            <a:r>
              <a:rPr lang="en-US" sz="2000" dirty="0"/>
              <a:t>        }</a:t>
            </a:r>
          </a:p>
          <a:p>
            <a:r>
              <a:rPr lang="en-US" sz="2000" dirty="0"/>
              <a:t>        </a:t>
            </a:r>
          </a:p>
          <a:p>
            <a:r>
              <a:rPr lang="en-US" sz="2000" dirty="0"/>
              <a:t>    </a:t>
            </a:r>
            <a:r>
              <a:rPr lang="en-US" sz="2000" dirty="0" smtClean="0"/>
              <a:t>}      </a:t>
            </a:r>
            <a:r>
              <a:rPr lang="en-US" sz="1600" dirty="0" smtClean="0"/>
              <a:t>//Main </a:t>
            </a:r>
            <a:endParaRPr lang="en-US" sz="1600" dirty="0"/>
          </a:p>
          <a:p>
            <a:r>
              <a:rPr lang="en-US" sz="2000" dirty="0" smtClean="0"/>
              <a:t>}         </a:t>
            </a:r>
            <a:r>
              <a:rPr lang="en-US" sz="1600" dirty="0" smtClean="0"/>
              <a:t>//</a:t>
            </a:r>
            <a:r>
              <a:rPr lang="en-US" sz="1600" dirty="0"/>
              <a:t>Class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54393" y="113979"/>
            <a:ext cx="25757" cy="6104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09186"/>
            <a:ext cx="10515600" cy="4474161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 smtClean="0">
                <a:solidFill>
                  <a:srgbClr val="1B08A8"/>
                </a:solidFill>
                <a:latin typeface="Arial Rounded MT Bold" panose="020F0704030504030204" pitchFamily="34" charset="0"/>
              </a:rPr>
              <a:t>Thank you for listening</a:t>
            </a:r>
            <a:endParaRPr lang="en-US" sz="8800" b="1" i="1" dirty="0">
              <a:solidFill>
                <a:srgbClr val="1B08A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5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443" y="437882"/>
            <a:ext cx="10790700" cy="5455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480" y="4529339"/>
            <a:ext cx="1952625" cy="1714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Lec.08: OOP With 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9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84" y="244699"/>
            <a:ext cx="11883109" cy="47007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0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3" y="257682"/>
            <a:ext cx="10816986" cy="57003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78" y="321972"/>
            <a:ext cx="11794874" cy="45075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3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10" y="296215"/>
            <a:ext cx="11942043" cy="29878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19" y="222538"/>
            <a:ext cx="10861486" cy="56453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57" y="334852"/>
            <a:ext cx="10573204" cy="48455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6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7660" y="320041"/>
            <a:ext cx="11864340" cy="585216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File I/O – Reading and Writing to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files</a:t>
            </a:r>
          </a:p>
          <a:p>
            <a:r>
              <a:rPr lang="en-US" sz="3600" dirty="0" smtClean="0"/>
              <a:t>Text File I/O</a:t>
            </a:r>
          </a:p>
          <a:p>
            <a:pPr marL="0" indent="0">
              <a:buNone/>
            </a:pPr>
            <a:r>
              <a:rPr lang="en-US" sz="3600" dirty="0" smtClean="0"/>
              <a:t>     - File() – A Java representation of a file .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- </a:t>
            </a:r>
            <a:r>
              <a:rPr lang="en-US" sz="3600" dirty="0" err="1" smtClean="0"/>
              <a:t>PrintWriter</a:t>
            </a:r>
            <a:r>
              <a:rPr lang="en-US" sz="3600" dirty="0" smtClean="0"/>
              <a:t>() – Used to write to a file.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- Scanner() – Used to read from a file.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Lec.08: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0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585</TotalTime>
  <Words>240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Times New Roman</vt:lpstr>
      <vt:lpstr>Office Theme</vt:lpstr>
      <vt:lpstr>OOP With JAVA Lecture (08)  Exception handling &amp; File I/O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dhafer.t</dc:creator>
  <cp:lastModifiedBy>dhafer.t</cp:lastModifiedBy>
  <cp:revision>67</cp:revision>
  <dcterms:created xsi:type="dcterms:W3CDTF">2019-02-23T07:22:35Z</dcterms:created>
  <dcterms:modified xsi:type="dcterms:W3CDTF">2019-05-08T13:13:54Z</dcterms:modified>
</cp:coreProperties>
</file>