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76" r:id="rId3"/>
    <p:sldId id="277" r:id="rId4"/>
    <p:sldId id="278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91" r:id="rId13"/>
    <p:sldId id="292" r:id="rId14"/>
    <p:sldId id="288" r:id="rId15"/>
    <p:sldId id="289" r:id="rId16"/>
    <p:sldId id="290" r:id="rId17"/>
    <p:sldId id="260" r:id="rId18"/>
    <p:sldId id="261" r:id="rId19"/>
    <p:sldId id="275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2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B736C-99CC-4CF1-AE5A-8A50846CA07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8CC2B-255F-4335-90EC-440396CD5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CC2B-255F-4335-90EC-440396CD51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5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5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6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0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E4F3-4D5C-4563-A9EE-EB780F98E8F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B38E-5BA0-49F6-955B-83258796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7225"/>
            <a:ext cx="69818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14600" y="4800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Sabah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Anwer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Abdulkareem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University of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Diyala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College of Engineering,  Department of Computer Engineering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6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we Need Phones?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The </a:t>
            </a:r>
            <a:r>
              <a:rPr lang="en-US" sz="4000" dirty="0"/>
              <a:t>emulator that is part of the Android </a:t>
            </a:r>
            <a:r>
              <a:rPr lang="en-US" sz="4000" dirty="0" smtClean="0"/>
              <a:t>tool set for Eclipse </a:t>
            </a:r>
            <a:r>
              <a:rPr lang="en-US" sz="4000" dirty="0"/>
              <a:t>is quite good (though a bit slow)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You </a:t>
            </a:r>
            <a:r>
              <a:rPr lang="en-US" sz="4000" dirty="0"/>
              <a:t>may be able to get free “developer </a:t>
            </a:r>
            <a:r>
              <a:rPr lang="en-US" sz="4000" dirty="0" smtClean="0"/>
              <a:t>phones” from Google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038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2667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62500"/>
            <a:ext cx="2705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69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Android</a:t>
            </a:r>
            <a:r>
              <a:rPr lang="en-US" sz="4400" b="1" dirty="0"/>
              <a:t> </a:t>
            </a:r>
            <a:r>
              <a:rPr lang="en-US" sz="4400" b="1" dirty="0" err="1"/>
              <a:t>ApplicationDevelopment</a:t>
            </a:r>
            <a:r>
              <a:rPr lang="en-US" sz="4400" b="1" dirty="0"/>
              <a:t> 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“</a:t>
            </a:r>
            <a:r>
              <a:rPr lang="en-US" sz="4400" b="1" dirty="0"/>
              <a:t>Hello, Android</a:t>
            </a:r>
            <a:r>
              <a:rPr lang="en-US" sz="4400" b="1" dirty="0" smtClean="0"/>
              <a:t>”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25" y="3276600"/>
            <a:ext cx="30956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1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Android Studio?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</a:t>
            </a:r>
            <a:r>
              <a:rPr lang="en-US" dirty="0"/>
              <a:t>Studio is a tool that makes developing an Android App much easier.</a:t>
            </a:r>
            <a:endParaRPr lang="en-US" dirty="0"/>
          </a:p>
          <a:p>
            <a:r>
              <a:rPr lang="en-US" dirty="0"/>
              <a:t>Android Studio is an Integrated Development Environment, that contains a text editor, debugging tools, and tools for running your app.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Prerequisites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should already have some experience with </a:t>
            </a:r>
            <a:r>
              <a:rPr lang="en-US" dirty="0" smtClean="0"/>
              <a:t>Java.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PC or Mac with Java installed.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http://www.oracle.com/technetwork/java/javase/downloads/jre8-downloads-2133155.html</a:t>
            </a:r>
          </a:p>
          <a:p>
            <a:pPr marL="0" indent="0">
              <a:buNone/>
            </a:pPr>
            <a:r>
              <a:rPr lang="en-US" dirty="0"/>
              <a:t>A PC or Mac with Java SDK installed.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http://www.oracle.com/technetwork/java/javase/downloads/jdk8-downloads-2133151.html</a:t>
            </a:r>
          </a:p>
          <a:p>
            <a:pPr marL="0" indent="0">
              <a:buNone/>
            </a:pPr>
            <a:r>
              <a:rPr lang="en-US" dirty="0"/>
              <a:t>A PC or Mac with Android Studio installed.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https://developer.android.com/studio/index.html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0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Creating Your First(?) Android App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>
            <a:normAutofit fontScale="92500"/>
          </a:bodyPr>
          <a:lstStyle/>
          <a:p>
            <a:pPr marL="742950" indent="-742950">
              <a:buAutoNum type="arabicPeriod"/>
            </a:pPr>
            <a:r>
              <a:rPr lang="en-US" sz="4000" dirty="0" smtClean="0"/>
              <a:t>Set </a:t>
            </a:r>
            <a:r>
              <a:rPr lang="en-US" sz="4000" dirty="0"/>
              <a:t>up your development </a:t>
            </a:r>
            <a:r>
              <a:rPr lang="en-US" sz="4000" dirty="0" smtClean="0"/>
              <a:t>environment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2</a:t>
            </a:r>
            <a:r>
              <a:rPr lang="en-US" sz="4000" dirty="0"/>
              <a:t>. Create a new Android project in </a:t>
            </a:r>
            <a:r>
              <a:rPr lang="en-US" sz="4000" dirty="0" smtClean="0"/>
              <a:t>Eclipse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3</a:t>
            </a:r>
            <a:r>
              <a:rPr lang="en-US" sz="4000" dirty="0"/>
              <a:t>. Run it in the </a:t>
            </a:r>
            <a:r>
              <a:rPr lang="en-US" sz="4000" dirty="0" smtClean="0"/>
              <a:t>emulator</a:t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048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Setting Up Android Environment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http://</a:t>
            </a:r>
            <a:r>
              <a:rPr lang="en-US" dirty="0" smtClean="0"/>
              <a:t>developer.android.com/sdk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Install </a:t>
            </a:r>
            <a:r>
              <a:rPr lang="en-US" dirty="0" smtClean="0"/>
              <a:t>Eclipse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Install Android SDK (Android libraries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Install ADT plug-in (Android development tools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Create AVD (Android virtual device)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7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Create an Android Project in Eclipse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File → New → Project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Select “Android Project</a:t>
            </a:r>
            <a:r>
              <a:rPr lang="en-US" dirty="0" smtClean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Fill in Project details...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</a:t>
            </a:r>
            <a:r>
              <a:rPr lang="en-US" dirty="0"/>
              <a:t>up with Android Studio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537"/>
            <a:ext cx="9166860" cy="5000863"/>
          </a:xfrm>
        </p:spPr>
      </p:pic>
      <p:sp>
        <p:nvSpPr>
          <p:cNvPr id="5" name="Rectangle 4"/>
          <p:cNvSpPr/>
          <p:nvPr/>
        </p:nvSpPr>
        <p:spPr>
          <a:xfrm>
            <a:off x="3886200" y="62484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Fig 1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749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first step in the application development process is to create a new project within the Android Studio environment. Begin, therefore, by launching Android Studio so that the “Welcome to Android Studio” screen appears as illustrated in Figure 2: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3633107" cy="23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 </a:t>
            </a:r>
            <a:r>
              <a:rPr lang="en-US" dirty="0"/>
              <a:t>OF ANDROID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optimized for mobile devices.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enables reuse and replacement of components.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Java </a:t>
            </a:r>
            <a:r>
              <a:rPr lang="en-US" dirty="0"/>
              <a:t>support ,media support, multi touch, video calling</a:t>
            </a:r>
            <a:r>
              <a:rPr lang="en-US" dirty="0" smtClean="0"/>
              <a:t>, multi </a:t>
            </a:r>
            <a:r>
              <a:rPr lang="en-US" dirty="0"/>
              <a:t>tasking ,voice based features, screen capture, camera </a:t>
            </a:r>
            <a:r>
              <a:rPr lang="en-US" dirty="0" smtClean="0"/>
              <a:t>, </a:t>
            </a:r>
            <a:r>
              <a:rPr lang="en-US" dirty="0" err="1" smtClean="0"/>
              <a:t>gps</a:t>
            </a:r>
            <a:r>
              <a:rPr lang="en-US" dirty="0"/>
              <a:t>, </a:t>
            </a:r>
            <a:r>
              <a:rPr lang="en-US" dirty="0" smtClean="0"/>
              <a:t>and compass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this window appears, Android Studio is ready for a new project to be created. To create the new project, simply click on the Start a new Android Studio project option to display the first screen of the New Project wizard as shown in Figure 3:</a:t>
            </a:r>
          </a:p>
        </p:txBody>
      </p:sp>
    </p:spTree>
    <p:extLst>
      <p:ext uri="{BB962C8B-B14F-4D97-AF65-F5344CB8AC3E}">
        <p14:creationId xmlns:p14="http://schemas.microsoft.com/office/powerpoint/2010/main" val="118822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867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ability for anyone to customize the Google Android platform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gives you better notification.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lets you choose your hardware.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has better app market(1,80,000 application)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more mature platform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With the support of many applications, the user can change the screen display.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With </a:t>
            </a:r>
            <a:r>
              <a:rPr lang="en-US" dirty="0"/>
              <a:t>Google chrome you can open many window at once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en-US" dirty="0"/>
              <a:t>Supports all Google services: Android operating system supports all of Google services ranging from Gmail to Google reader. all Google services can you have with one operating system, namely Android.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3887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DIS-ADVANTAGES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Android </a:t>
            </a:r>
            <a:r>
              <a:rPr lang="en-US" dirty="0"/>
              <a:t>Market is less control of the manager, sometimes there are malware.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Wasteful </a:t>
            </a:r>
            <a:r>
              <a:rPr lang="en-US" dirty="0"/>
              <a:t>Batteries, This is because the OS is a lot of "process" in the background causing the battery quickly drains.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Extremely </a:t>
            </a:r>
            <a:r>
              <a:rPr lang="en-US" dirty="0"/>
              <a:t>inconsistence in design among apps.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Very </a:t>
            </a:r>
            <a:r>
              <a:rPr lang="en-US" dirty="0"/>
              <a:t>unstable and often hang or crash.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245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600200"/>
            <a:ext cx="8953500" cy="52578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Android 1.0 (Angel Cake)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     The </a:t>
            </a:r>
            <a:r>
              <a:rPr lang="en-US" dirty="0"/>
              <a:t>first version of the open source software was released back in 2008 ANDROID VERSION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Android </a:t>
            </a:r>
            <a:r>
              <a:rPr lang="en-US" b="1" dirty="0"/>
              <a:t>1.1 (Battenberg)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      In </a:t>
            </a:r>
            <a:r>
              <a:rPr lang="en-US" dirty="0"/>
              <a:t>Feb 2009, version 1.1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Android </a:t>
            </a:r>
            <a:r>
              <a:rPr lang="en-US" b="1" dirty="0"/>
              <a:t>1.5 (Cupcake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Launched </a:t>
            </a:r>
            <a:r>
              <a:rPr lang="en-US" dirty="0"/>
              <a:t>in April 2009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Android </a:t>
            </a:r>
            <a:r>
              <a:rPr lang="en-US" b="1" dirty="0"/>
              <a:t>1.6 (Donut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released </a:t>
            </a:r>
            <a:r>
              <a:rPr lang="en-US" dirty="0"/>
              <a:t>in sept 2009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Android </a:t>
            </a:r>
            <a:r>
              <a:rPr lang="en-US" b="1" dirty="0"/>
              <a:t>2.0 2.1 (</a:t>
            </a:r>
            <a:r>
              <a:rPr lang="en-US" b="1" dirty="0" smtClean="0"/>
              <a:t>Éclair)</a:t>
            </a:r>
          </a:p>
          <a:p>
            <a:pPr marL="0" indent="0">
              <a:buNone/>
            </a:pPr>
            <a:r>
              <a:rPr lang="en-US" dirty="0" smtClean="0"/>
              <a:t>       released </a:t>
            </a:r>
            <a:r>
              <a:rPr lang="en-US" dirty="0"/>
              <a:t>in 26 October </a:t>
            </a:r>
            <a:r>
              <a:rPr lang="en-US" dirty="0" smtClean="0"/>
              <a:t>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/>
              <a:t>Android 2.2 (</a:t>
            </a:r>
            <a:r>
              <a:rPr lang="en-US" b="1" dirty="0" err="1"/>
              <a:t>Froyo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released in the summer of 2010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Android </a:t>
            </a:r>
            <a:r>
              <a:rPr lang="en-US" b="1" dirty="0"/>
              <a:t>2.3 (Gingerbread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dirty="0"/>
              <a:t>Gingerbread landed by the end of 2010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Android </a:t>
            </a:r>
            <a:r>
              <a:rPr lang="en-US" b="1" dirty="0"/>
              <a:t>3.0 (Honeycomb) </a:t>
            </a:r>
            <a:r>
              <a:rPr lang="en-US" dirty="0"/>
              <a:t>For the first time Google released a software that was totally focused on tablets. This version, released in 2011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Android </a:t>
            </a:r>
            <a:r>
              <a:rPr lang="en-US" b="1" dirty="0"/>
              <a:t>4.0 (Ice Cream Sandwich 4.0) </a:t>
            </a:r>
            <a:r>
              <a:rPr lang="en-US" dirty="0"/>
              <a:t>released in 2012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Android </a:t>
            </a:r>
            <a:r>
              <a:rPr lang="en-US" b="1" dirty="0"/>
              <a:t>4.1 (jelly bean4.1) </a:t>
            </a:r>
            <a:r>
              <a:rPr lang="en-US" dirty="0"/>
              <a:t>released in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Android applications are compiled to </a:t>
            </a:r>
            <a:r>
              <a:rPr lang="en-US" dirty="0" err="1" smtClean="0"/>
              <a:t>Dalvik</a:t>
            </a:r>
            <a:r>
              <a:rPr lang="en-US" dirty="0" smtClean="0"/>
              <a:t> bytecode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4" y="1600200"/>
            <a:ext cx="81070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Android Emulator </a:t>
            </a:r>
            <a:r>
              <a:rPr lang="en-US" dirty="0"/>
              <a:t>-A virtual mobile device that runs on our computer -use to design, debug, and test our applications in an actual Android run-time </a:t>
            </a:r>
            <a:r>
              <a:rPr lang="en-US" dirty="0" smtClean="0"/>
              <a:t>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Android Development Tools Plugin </a:t>
            </a:r>
            <a:r>
              <a:rPr lang="en-US" dirty="0"/>
              <a:t>-for the Eclipse IDE – adds powerful extensions to the Eclipse integrated </a:t>
            </a:r>
            <a:r>
              <a:rPr lang="en-US" dirty="0" smtClean="0"/>
              <a:t>environment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Dalvik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Debug Monitor Service (DDMS) </a:t>
            </a:r>
            <a:r>
              <a:rPr lang="en-US" dirty="0"/>
              <a:t>-Integrated with </a:t>
            </a:r>
            <a:r>
              <a:rPr lang="en-US" dirty="0" err="1" smtClean="0"/>
              <a:t>Dalvik</a:t>
            </a:r>
            <a:r>
              <a:rPr lang="en-US" dirty="0" smtClean="0"/>
              <a:t> -</a:t>
            </a:r>
            <a:r>
              <a:rPr lang="en-US" dirty="0"/>
              <a:t>this tool let us manage processes on an emulator and assists in debugging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cycle of application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80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76800"/>
            <a:ext cx="48767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6002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A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foreground process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A visible process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A service process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A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background process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An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empty 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2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5" y="1600200"/>
            <a:ext cx="75999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756</Words>
  <Application>Microsoft Office PowerPoint</Application>
  <PresentationFormat>عرض على الشاشة (3:4)‏</PresentationFormat>
  <Paragraphs>94</Paragraphs>
  <Slides>20</Slides>
  <Notes>1</Notes>
  <HiddenSlides>0</HiddenSlides>
  <MMClips>7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عرض تقديمي في PowerPoint</vt:lpstr>
      <vt:lpstr>Additional FEATURES OF ANDROID </vt:lpstr>
      <vt:lpstr>ADVANTAGES</vt:lpstr>
      <vt:lpstr>DIS-ADVANTAGES</vt:lpstr>
      <vt:lpstr>ANDROID VERSIONS</vt:lpstr>
      <vt:lpstr>Android applications are compiled to Dalvik bytecode </vt:lpstr>
      <vt:lpstr>Development tool</vt:lpstr>
      <vt:lpstr>Life cycle of application</vt:lpstr>
      <vt:lpstr>Application</vt:lpstr>
      <vt:lpstr> Do we Need Phones? </vt:lpstr>
      <vt:lpstr>عرض تقديمي في PowerPoint</vt:lpstr>
      <vt:lpstr>What is Android Studio? </vt:lpstr>
      <vt:lpstr>Prerequisites </vt:lpstr>
      <vt:lpstr> Creating Your First(?) Android App </vt:lpstr>
      <vt:lpstr> 1. Setting Up Android Environment </vt:lpstr>
      <vt:lpstr> 2. Create an Android Project in Eclipse </vt:lpstr>
      <vt:lpstr>Starting up with Android Studio</vt:lpstr>
      <vt:lpstr>Creating a New Project </vt:lpstr>
      <vt:lpstr>عرض تقديمي في PowerPoint</vt:lpstr>
      <vt:lpstr>Creating a New Project 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A</cp:lastModifiedBy>
  <cp:revision>35</cp:revision>
  <dcterms:created xsi:type="dcterms:W3CDTF">2020-02-27T22:49:30Z</dcterms:created>
  <dcterms:modified xsi:type="dcterms:W3CDTF">2021-02-17T15:02:33Z</dcterms:modified>
</cp:coreProperties>
</file>