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7E85-E5C0-4D6F-AB13-49CEE8FB165E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0638-A5CE-42A8-93FF-90B971FB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2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526A-1227-4498-AE3E-462F883AE80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52CC-5B11-43C7-9AA3-A5ADCB34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0" Type="http://schemas.openxmlformats.org/officeDocument/2006/relationships/audio" Target="../media/media6.wav"/><Relationship Id="rId4" Type="http://schemas.openxmlformats.org/officeDocument/2006/relationships/audio" Target="../media/media3.wav"/><Relationship Id="rId9" Type="http://schemas.microsoft.com/office/2007/relationships/media" Target="../media/media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Lecture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Fundamentals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3124200" y="3886200"/>
            <a:ext cx="4572000" cy="20574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Sabah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Anwer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Abdulkareem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Diyala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College of Engineering,  Department of Computer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3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File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Linux file system is different from that of Windows. There are no C: D: E: ….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drives on Linux.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file system has a common point. The point is always known as the root directory. It’s symbol is ‘/’. All other sub-directories and files are derived from this root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documentation can refer to files or directories using absolute or relative references.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absolute reference in Linux is the exact path starting from the root directory to the file or sub-directory.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absolute references.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sysconfig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/network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/home/student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References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 reference is a path starting from the current working directory.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relative references. If the current working directory is ‘/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And we need to refer to a file ‘/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/home/student/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We can refer to it using the following relative references.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home/student/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./home/student/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symbol ‘.’ in relative reference means the current working directory.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symbol ‘..’ in relative reference means the parent directory.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Common Linux Commands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a file listing of the current working directory, we can use the ‘ls’ command.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content of a file, we use the ‘cat’ command.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absolute path leading to the command. We use the ‘which’ command.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Linux Help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command mini help, we can also refer to the following commands to obtain comprehensive help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‘man’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‘info’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889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Multi-User Operation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UNIX and Linux, all interactions with the OS are done through designated \users“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 who each have an identification ID (login name) and a( password).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powerful user is called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superuser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\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and has access to all files and processes.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superuser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many of the system management tasks like adding regular users, file backups, system configuration etc.</a:t>
            </a:r>
          </a:p>
          <a:p>
            <a:endParaRPr lang="en-US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Linux?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can operate as a web, file,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(WinNT), Novell, printer, ftp, mail, SQL, masquerading, firewall, and POP server to name but a few.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act as a graphics, C, C++, Java, Perl, Python, SQL, audio, video, and documentation, development workstation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7600" y="304800"/>
            <a:ext cx="609600" cy="609600"/>
          </a:xfrm>
          <a:prstGeom prst="rect">
            <a:avLst/>
          </a:prstGeom>
        </p:spPr>
      </p:pic>
      <p:pic>
        <p:nvPicPr>
          <p:cNvPr id="7" name="صوت مسجّ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7600" y="1143000"/>
            <a:ext cx="609600" cy="609600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7600" y="1981200"/>
            <a:ext cx="609600" cy="609600"/>
          </a:xfrm>
          <a:prstGeom prst="rect">
            <a:avLst/>
          </a:prstGeom>
        </p:spPr>
      </p:pic>
      <p:pic>
        <p:nvPicPr>
          <p:cNvPr id="8" name="صوت مسجّل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7600" y="2971800"/>
            <a:ext cx="609600" cy="609600"/>
          </a:xfrm>
          <a:prstGeom prst="rect">
            <a:avLst/>
          </a:prstGeom>
        </p:spPr>
      </p:pic>
      <p:pic>
        <p:nvPicPr>
          <p:cNvPr id="9" name="صوت مسجّل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76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5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4132"/>
            <a:ext cx="8229600" cy="38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Linux?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is a good solution for developers that need a stable and reliable platform that has open source code.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not a good system for beginning developers that want a simple GUI interface to a programming language.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Login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have user id and password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login is known as a user session.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have multiple user sessions on the same host.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sessions can be graphical or text-based.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text-based user sessions. You can have a default of 7 sessions.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between text-based user sessions, we use the keys sequences of ALT-F1 TO ALT-F6. These 6 keys will toggle between the 6 user sessions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ALT-F7 is a special key sequence to enter into the graphical user session if the X-server is started.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Login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Linux users have the ability to do remote text-based or graphical user sessions.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users can be logged in at the same time.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 is shared between different users at the same time.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 the list of currently logged in users, we use the ‘who’ command to find out.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Commands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commands are text-based.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enter using a text-based user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careful! Linux commands are case-sensitive. This means the following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‘who’ is the correct command.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‘Who’, ‘WHO’, ‘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all incorrect due to the case-sensitivity.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indicate the command is ‘who’ it means ‘who’ literally!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out/ off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 graphical user session, choose log-off item from the System menu.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 text-based user session, we can use the following commands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‘exit’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sequence of CTRL-D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780</Words>
  <Application>Microsoft Office PowerPoint</Application>
  <PresentationFormat>عرض على الشاشة (3:4)‏</PresentationFormat>
  <Paragraphs>68</Paragraphs>
  <Slides>14</Slides>
  <Notes>0</Notes>
  <HiddenSlides>0</HiddenSlides>
  <MMClips>16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Third Lecture </vt:lpstr>
      <vt:lpstr>Multi-User Operation</vt:lpstr>
      <vt:lpstr>Why Linux?</vt:lpstr>
      <vt:lpstr>Linux Uses</vt:lpstr>
      <vt:lpstr>Why Linux?</vt:lpstr>
      <vt:lpstr>Linux Login</vt:lpstr>
      <vt:lpstr>Linux Login</vt:lpstr>
      <vt:lpstr>Linux Commands</vt:lpstr>
      <vt:lpstr>Log out/ off</vt:lpstr>
      <vt:lpstr>Linux File System</vt:lpstr>
      <vt:lpstr>Absolute References</vt:lpstr>
      <vt:lpstr>Relative References </vt:lpstr>
      <vt:lpstr>Some Common Linux Commands</vt:lpstr>
      <vt:lpstr>More Linux Help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A</cp:lastModifiedBy>
  <cp:revision>45</cp:revision>
  <dcterms:created xsi:type="dcterms:W3CDTF">2020-02-05T11:54:02Z</dcterms:created>
  <dcterms:modified xsi:type="dcterms:W3CDTF">2020-12-31T07:18:41Z</dcterms:modified>
</cp:coreProperties>
</file>