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y="6858000" cx="9144000"/>
  <p:notesSz cx="6858000" cy="9144000"/>
  <p:embeddedFontLst>
    <p:embeddedFont>
      <p:font typeface="Century Schoolbook"/>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B62F073-CC89-4986-9B12-79BFDA07BECD}">
  <a:tblStyle styleId="{9B62F073-CC89-4986-9B12-79BFDA07BECD}"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font" Target="fonts/CenturySchoolbook-bold.fntdata"/><Relationship Id="rId12" Type="http://schemas.openxmlformats.org/officeDocument/2006/relationships/slide" Target="slides/slide6.xml"/><Relationship Id="rId34" Type="http://schemas.openxmlformats.org/officeDocument/2006/relationships/font" Target="fonts/CenturySchoolbook-regular.fntdata"/><Relationship Id="rId15" Type="http://schemas.openxmlformats.org/officeDocument/2006/relationships/slide" Target="slides/slide9.xml"/><Relationship Id="rId37" Type="http://schemas.openxmlformats.org/officeDocument/2006/relationships/font" Target="fonts/CenturySchoolbook-boldItalic.fntdata"/><Relationship Id="rId14" Type="http://schemas.openxmlformats.org/officeDocument/2006/relationships/slide" Target="slides/slide8.xml"/><Relationship Id="rId36" Type="http://schemas.openxmlformats.org/officeDocument/2006/relationships/font" Target="fonts/CenturySchoolbook-italic.fnt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 name="Google Shape;138;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7" name="Google Shape;227;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1" name="Google Shape;241;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2" name="Google Shape;262;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9" name="Google Shape;269;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6" name="Google Shape;276;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0" name="Google Shape;290;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7" name="Google Shape;297;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4" name="Google Shape;304;p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Logos source: http://www.muylinux.com/wp-content/uploads/2009/04/logos-distros.jpg</a:t>
            </a:r>
            <a:endParaRPr/>
          </a:p>
        </p:txBody>
      </p:sp>
      <p:sp>
        <p:nvSpPr>
          <p:cNvPr id="305" name="Google Shape;305;p2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2" name="Google Shape;312;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9" name="Google Shape;319;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6" name="Google Shape;326;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5" name="Google Shape;175;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شريحة عنوان" showMasterSp="0" type="title">
  <p:cSld name="TITLE">
    <p:bg>
      <p:bgPr>
        <a:solidFill>
          <a:schemeClr val="lt1"/>
        </a:solidFill>
      </p:bgPr>
    </p:bg>
    <p:spTree>
      <p:nvGrpSpPr>
        <p:cNvPr id="21" name="Shape 21"/>
        <p:cNvGrpSpPr/>
        <p:nvPr/>
      </p:nvGrpSpPr>
      <p:grpSpPr>
        <a:xfrm>
          <a:off x="0" y="0"/>
          <a:ext cx="0" cy="0"/>
          <a:chOff x="0" y="0"/>
          <a:chExt cx="0" cy="0"/>
        </a:xfrm>
      </p:grpSpPr>
      <p:sp>
        <p:nvSpPr>
          <p:cNvPr id="22" name="Google Shape;22;p2"/>
          <p:cNvSpPr txBox="1"/>
          <p:nvPr>
            <p:ph type="ctrTitle"/>
          </p:nvPr>
        </p:nvSpPr>
        <p:spPr>
          <a:xfrm>
            <a:off x="2286000" y="3124200"/>
            <a:ext cx="6172200" cy="189436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3000"/>
              <a:buFont typeface="Century Schoolbook"/>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
          <p:cNvSpPr txBox="1"/>
          <p:nvPr>
            <p:ph idx="1" type="subTitle"/>
          </p:nvPr>
        </p:nvSpPr>
        <p:spPr>
          <a:xfrm>
            <a:off x="2286000" y="5003322"/>
            <a:ext cx="6172200" cy="1371600"/>
          </a:xfrm>
          <a:prstGeom prst="rect">
            <a:avLst/>
          </a:prstGeom>
          <a:noFill/>
          <a:ln>
            <a:noFill/>
          </a:ln>
        </p:spPr>
        <p:txBody>
          <a:bodyPr anchorCtr="0" anchor="t" bIns="45700" lIns="91425" spcFirstLastPara="1" rIns="91425" wrap="square" tIns="45700">
            <a:normAutofit/>
          </a:bodyPr>
          <a:lstStyle>
            <a:lvl1pPr lvl="0" algn="l">
              <a:spcBef>
                <a:spcPts val="600"/>
              </a:spcBef>
              <a:spcAft>
                <a:spcPts val="0"/>
              </a:spcAft>
              <a:buSzPts val="1260"/>
              <a:buNone/>
              <a:defRPr b="1" sz="1800">
                <a:solidFill>
                  <a:schemeClr val="dk2"/>
                </a:solidFill>
              </a:defRPr>
            </a:lvl1pPr>
            <a:lvl2pPr lvl="1" algn="ctr">
              <a:spcBef>
                <a:spcPts val="360"/>
              </a:spcBef>
              <a:spcAft>
                <a:spcPts val="0"/>
              </a:spcAft>
              <a:buSzPts val="1440"/>
              <a:buNone/>
              <a:defRPr/>
            </a:lvl2pPr>
            <a:lvl3pPr lvl="2" algn="ctr">
              <a:spcBef>
                <a:spcPts val="360"/>
              </a:spcBef>
              <a:spcAft>
                <a:spcPts val="0"/>
              </a:spcAft>
              <a:buSzPts val="1080"/>
              <a:buNone/>
              <a:defRPr/>
            </a:lvl3pPr>
            <a:lvl4pPr lvl="3" algn="ctr">
              <a:spcBef>
                <a:spcPts val="360"/>
              </a:spcBef>
              <a:spcAft>
                <a:spcPts val="0"/>
              </a:spcAft>
              <a:buSzPts val="1080"/>
              <a:buNone/>
              <a:defRPr/>
            </a:lvl4pPr>
            <a:lvl5pPr lvl="4" algn="ctr">
              <a:spcBef>
                <a:spcPts val="360"/>
              </a:spcBef>
              <a:spcAft>
                <a:spcPts val="0"/>
              </a:spcAft>
              <a:buSzPts val="1224"/>
              <a:buNone/>
              <a:defRPr/>
            </a:lvl5pPr>
            <a:lvl6pPr lvl="5" algn="ctr">
              <a:spcBef>
                <a:spcPts val="360"/>
              </a:spcBef>
              <a:spcAft>
                <a:spcPts val="0"/>
              </a:spcAft>
              <a:buSzPts val="1800"/>
              <a:buNone/>
              <a:defRPr/>
            </a:lvl6pPr>
            <a:lvl7pPr lvl="6" algn="ctr">
              <a:spcBef>
                <a:spcPts val="360"/>
              </a:spcBef>
              <a:spcAft>
                <a:spcPts val="0"/>
              </a:spcAft>
              <a:buSzPts val="108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24" name="Google Shape;24;p2"/>
          <p:cNvSpPr txBox="1"/>
          <p:nvPr>
            <p:ph idx="10" type="dt"/>
          </p:nvPr>
        </p:nvSpPr>
        <p:spPr>
          <a:xfrm rot="5400000">
            <a:off x="7764621" y="1174097"/>
            <a:ext cx="2286000" cy="381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
          <p:cNvSpPr txBox="1"/>
          <p:nvPr>
            <p:ph idx="11" type="ftr"/>
          </p:nvPr>
        </p:nvSpPr>
        <p:spPr>
          <a:xfrm rot="5400000">
            <a:off x="7077269" y="4181669"/>
            <a:ext cx="36576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
          <p:cNvSpPr/>
          <p:nvPr/>
        </p:nvSpPr>
        <p:spPr>
          <a:xfrm>
            <a:off x="381000" y="0"/>
            <a:ext cx="609600" cy="6858000"/>
          </a:xfrm>
          <a:prstGeom prst="rect">
            <a:avLst/>
          </a:prstGeom>
          <a:solidFill>
            <a:srgbClr val="FEC2AC">
              <a:alpha val="5372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7" name="Google Shape;27;p2"/>
          <p:cNvSpPr/>
          <p:nvPr/>
        </p:nvSpPr>
        <p:spPr>
          <a:xfrm>
            <a:off x="276336" y="0"/>
            <a:ext cx="104664" cy="6858000"/>
          </a:xfrm>
          <a:prstGeom prst="rect">
            <a:avLst/>
          </a:prstGeom>
          <a:solidFill>
            <a:srgbClr val="FFD8CC">
              <a:alpha val="3568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8" name="Google Shape;28;p2"/>
          <p:cNvSpPr/>
          <p:nvPr/>
        </p:nvSpPr>
        <p:spPr>
          <a:xfrm>
            <a:off x="990600" y="0"/>
            <a:ext cx="181872" cy="6858000"/>
          </a:xfrm>
          <a:prstGeom prst="rect">
            <a:avLst/>
          </a:prstGeom>
          <a:solidFill>
            <a:srgbClr val="FFD8CC">
              <a:alpha val="6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9" name="Google Shape;29;p2"/>
          <p:cNvSpPr/>
          <p:nvPr/>
        </p:nvSpPr>
        <p:spPr>
          <a:xfrm>
            <a:off x="1141320" y="0"/>
            <a:ext cx="230280" cy="6858000"/>
          </a:xfrm>
          <a:prstGeom prst="rect">
            <a:avLst/>
          </a:prstGeom>
          <a:solidFill>
            <a:srgbClr val="FFEDE7">
              <a:alpha val="7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30" name="Google Shape;30;p2"/>
          <p:cNvCxnSpPr/>
          <p:nvPr/>
        </p:nvCxnSpPr>
        <p:spPr>
          <a:xfrm>
            <a:off x="106344" y="0"/>
            <a:ext cx="0" cy="6858000"/>
          </a:xfrm>
          <a:prstGeom prst="straightConnector1">
            <a:avLst/>
          </a:prstGeom>
          <a:noFill/>
          <a:ln cap="flat" cmpd="sng" w="57150">
            <a:solidFill>
              <a:srgbClr val="FEC2AC">
                <a:alpha val="72941"/>
              </a:srgbClr>
            </a:solidFill>
            <a:prstDash val="solid"/>
            <a:round/>
            <a:headEnd len="sm" w="sm" type="none"/>
            <a:tailEnd len="sm" w="sm" type="none"/>
          </a:ln>
        </p:spPr>
      </p:cxnSp>
      <p:cxnSp>
        <p:nvCxnSpPr>
          <p:cNvPr id="31" name="Google Shape;31;p2"/>
          <p:cNvCxnSpPr/>
          <p:nvPr/>
        </p:nvCxnSpPr>
        <p:spPr>
          <a:xfrm>
            <a:off x="914400" y="0"/>
            <a:ext cx="0" cy="6858000"/>
          </a:xfrm>
          <a:prstGeom prst="straightConnector1">
            <a:avLst/>
          </a:prstGeom>
          <a:noFill/>
          <a:ln cap="flat" cmpd="sng" w="57150">
            <a:solidFill>
              <a:srgbClr val="FFEDE7">
                <a:alpha val="82745"/>
              </a:srgbClr>
            </a:solidFill>
            <a:prstDash val="solid"/>
            <a:round/>
            <a:headEnd len="sm" w="sm" type="none"/>
            <a:tailEnd len="sm" w="sm" type="none"/>
          </a:ln>
        </p:spPr>
      </p:cxnSp>
      <p:cxnSp>
        <p:nvCxnSpPr>
          <p:cNvPr id="32" name="Google Shape;32;p2"/>
          <p:cNvCxnSpPr/>
          <p:nvPr/>
        </p:nvCxnSpPr>
        <p:spPr>
          <a:xfrm>
            <a:off x="854112" y="0"/>
            <a:ext cx="0" cy="6858000"/>
          </a:xfrm>
          <a:prstGeom prst="straightConnector1">
            <a:avLst/>
          </a:prstGeom>
          <a:noFill/>
          <a:ln cap="flat" cmpd="sng" w="57150">
            <a:solidFill>
              <a:srgbClr val="FEC2AC"/>
            </a:solidFill>
            <a:prstDash val="solid"/>
            <a:round/>
            <a:headEnd len="sm" w="sm" type="none"/>
            <a:tailEnd len="sm" w="sm" type="none"/>
          </a:ln>
        </p:spPr>
      </p:cxnSp>
      <p:cxnSp>
        <p:nvCxnSpPr>
          <p:cNvPr id="33" name="Google Shape;33;p2"/>
          <p:cNvCxnSpPr/>
          <p:nvPr/>
        </p:nvCxnSpPr>
        <p:spPr>
          <a:xfrm>
            <a:off x="1726640" y="0"/>
            <a:ext cx="0" cy="6858000"/>
          </a:xfrm>
          <a:prstGeom prst="straightConnector1">
            <a:avLst/>
          </a:prstGeom>
          <a:noFill/>
          <a:ln cap="flat" cmpd="sng" w="28575">
            <a:solidFill>
              <a:srgbClr val="FEC2AC">
                <a:alpha val="81960"/>
              </a:srgbClr>
            </a:solidFill>
            <a:prstDash val="solid"/>
            <a:round/>
            <a:headEnd len="sm" w="sm" type="none"/>
            <a:tailEnd len="sm" w="sm" type="none"/>
          </a:ln>
        </p:spPr>
      </p:cxnSp>
      <p:cxnSp>
        <p:nvCxnSpPr>
          <p:cNvPr id="34" name="Google Shape;34;p2"/>
          <p:cNvCxnSpPr/>
          <p:nvPr/>
        </p:nvCxnSpPr>
        <p:spPr>
          <a:xfrm>
            <a:off x="1066800" y="0"/>
            <a:ext cx="0" cy="6858000"/>
          </a:xfrm>
          <a:prstGeom prst="straightConnector1">
            <a:avLst/>
          </a:prstGeom>
          <a:noFill/>
          <a:ln cap="flat" cmpd="sng" w="9525">
            <a:solidFill>
              <a:srgbClr val="FEC2AC"/>
            </a:solidFill>
            <a:prstDash val="solid"/>
            <a:round/>
            <a:headEnd len="sm" w="sm" type="none"/>
            <a:tailEnd len="sm" w="sm" type="none"/>
          </a:ln>
        </p:spPr>
      </p:cxnSp>
      <p:cxnSp>
        <p:nvCxnSpPr>
          <p:cNvPr id="35" name="Google Shape;35;p2"/>
          <p:cNvCxnSpPr/>
          <p:nvPr/>
        </p:nvCxnSpPr>
        <p:spPr>
          <a:xfrm>
            <a:off x="9113856" y="0"/>
            <a:ext cx="0" cy="6858000"/>
          </a:xfrm>
          <a:prstGeom prst="straightConnector1">
            <a:avLst/>
          </a:prstGeom>
          <a:noFill/>
          <a:ln cap="flat" cmpd="thickThin" w="57150">
            <a:solidFill>
              <a:srgbClr val="FEC2AC"/>
            </a:solidFill>
            <a:prstDash val="solid"/>
            <a:round/>
            <a:headEnd len="sm" w="sm" type="none"/>
            <a:tailEnd len="sm" w="sm" type="none"/>
          </a:ln>
        </p:spPr>
      </p:cxnSp>
      <p:sp>
        <p:nvSpPr>
          <p:cNvPr id="36" name="Google Shape;36;p2"/>
          <p:cNvSpPr/>
          <p:nvPr/>
        </p:nvSpPr>
        <p:spPr>
          <a:xfrm>
            <a:off x="1219200" y="0"/>
            <a:ext cx="76200" cy="6858000"/>
          </a:xfrm>
          <a:prstGeom prst="rect">
            <a:avLst/>
          </a:prstGeom>
          <a:solidFill>
            <a:srgbClr val="FEC2AC">
              <a:alpha val="5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7" name="Google Shape;37;p2"/>
          <p:cNvSpPr/>
          <p:nvPr/>
        </p:nvSpPr>
        <p:spPr>
          <a:xfrm>
            <a:off x="609600" y="3429000"/>
            <a:ext cx="1295400" cy="12954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8" name="Google Shape;38;p2"/>
          <p:cNvSpPr/>
          <p:nvPr/>
        </p:nvSpPr>
        <p:spPr>
          <a:xfrm>
            <a:off x="1309632" y="4866752"/>
            <a:ext cx="641424" cy="641424"/>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9" name="Google Shape;39;p2"/>
          <p:cNvSpPr/>
          <p:nvPr/>
        </p:nvSpPr>
        <p:spPr>
          <a:xfrm>
            <a:off x="1091080" y="5500632"/>
            <a:ext cx="137160" cy="1371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40" name="Google Shape;40;p2"/>
          <p:cNvSpPr/>
          <p:nvPr/>
        </p:nvSpPr>
        <p:spPr>
          <a:xfrm>
            <a:off x="1664208" y="5788152"/>
            <a:ext cx="274320" cy="27432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41" name="Google Shape;41;p2"/>
          <p:cNvSpPr/>
          <p:nvPr/>
        </p:nvSpPr>
        <p:spPr>
          <a:xfrm>
            <a:off x="1905000" y="4495800"/>
            <a:ext cx="365760" cy="3657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42" name="Google Shape;42;p2"/>
          <p:cNvSpPr txBox="1"/>
          <p:nvPr>
            <p:ph idx="12" type="sldNum"/>
          </p:nvPr>
        </p:nvSpPr>
        <p:spPr>
          <a:xfrm>
            <a:off x="1325544" y="4928702"/>
            <a:ext cx="609600" cy="517524"/>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نص عمودي" type="vertTx">
  <p:cSld name="VERTICAL_TEXT">
    <p:spTree>
      <p:nvGrpSpPr>
        <p:cNvPr id="124" name="Shape 124"/>
        <p:cNvGrpSpPr/>
        <p:nvPr/>
      </p:nvGrpSpPr>
      <p:grpSpPr>
        <a:xfrm>
          <a:off x="0" y="0"/>
          <a:ext cx="0" cy="0"/>
          <a:chOff x="0" y="0"/>
          <a:chExt cx="0" cy="0"/>
        </a:xfrm>
      </p:grpSpPr>
      <p:sp>
        <p:nvSpPr>
          <p:cNvPr id="125" name="Google Shape;125;p11"/>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6" name="Google Shape;126;p11"/>
          <p:cNvSpPr txBox="1"/>
          <p:nvPr>
            <p:ph idx="1" type="body"/>
          </p:nvPr>
        </p:nvSpPr>
        <p:spPr>
          <a:xfrm rot="5400000">
            <a:off x="1754124" y="303276"/>
            <a:ext cx="4873752" cy="74676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27" name="Google Shape;127;p11"/>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11"/>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11"/>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نص عموديان" type="vertTitleAndTx">
  <p:cSld name="VERTICAL_TITLE_AND_VERTICAL_TEXT">
    <p:spTree>
      <p:nvGrpSpPr>
        <p:cNvPr id="130" name="Shape 130"/>
        <p:cNvGrpSpPr/>
        <p:nvPr/>
      </p:nvGrpSpPr>
      <p:grpSpPr>
        <a:xfrm>
          <a:off x="0" y="0"/>
          <a:ext cx="0" cy="0"/>
          <a:chOff x="0" y="0"/>
          <a:chExt cx="0" cy="0"/>
        </a:xfrm>
      </p:grpSpPr>
      <p:sp>
        <p:nvSpPr>
          <p:cNvPr id="131" name="Google Shape;131;p12"/>
          <p:cNvSpPr txBox="1"/>
          <p:nvPr>
            <p:ph type="title"/>
          </p:nvPr>
        </p:nvSpPr>
        <p:spPr>
          <a:xfrm rot="5400000">
            <a:off x="4541838" y="2362202"/>
            <a:ext cx="5851525" cy="1676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2" name="Google Shape;132;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33" name="Google Shape;133;p12"/>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12"/>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12"/>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محتوى" type="obj">
  <p:cSld name="OBJECT">
    <p:spTree>
      <p:nvGrpSpPr>
        <p:cNvPr id="43" name="Shape 43"/>
        <p:cNvGrpSpPr/>
        <p:nvPr/>
      </p:nvGrpSpPr>
      <p:grpSpPr>
        <a:xfrm>
          <a:off x="0" y="0"/>
          <a:ext cx="0" cy="0"/>
          <a:chOff x="0" y="0"/>
          <a:chExt cx="0" cy="0"/>
        </a:xfrm>
      </p:grpSpPr>
      <p:sp>
        <p:nvSpPr>
          <p:cNvPr id="44" name="Google Shape;44;p3"/>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3"/>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6" name="Google Shape;46;p3"/>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48" name="Google Shape;48;p3"/>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المقطع" showMasterSp="0" type="secHead">
  <p:cSld name="SECTION_HEADER">
    <p:bg>
      <p:bgPr>
        <a:solidFill>
          <a:schemeClr val="dk2"/>
        </a:solidFill>
      </p:bgPr>
    </p:bg>
    <p:spTree>
      <p:nvGrpSpPr>
        <p:cNvPr id="49" name="Shape 49"/>
        <p:cNvGrpSpPr/>
        <p:nvPr/>
      </p:nvGrpSpPr>
      <p:grpSpPr>
        <a:xfrm>
          <a:off x="0" y="0"/>
          <a:ext cx="0" cy="0"/>
          <a:chOff x="0" y="0"/>
          <a:chExt cx="0" cy="0"/>
        </a:xfrm>
      </p:grpSpPr>
      <p:sp>
        <p:nvSpPr>
          <p:cNvPr id="50" name="Google Shape;50;p4"/>
          <p:cNvSpPr txBox="1"/>
          <p:nvPr>
            <p:ph type="title"/>
          </p:nvPr>
        </p:nvSpPr>
        <p:spPr>
          <a:xfrm>
            <a:off x="2286000" y="2895600"/>
            <a:ext cx="6172200" cy="205359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2"/>
              </a:buClr>
              <a:buSzPts val="3000"/>
              <a:buFont typeface="Century Schoolbook"/>
              <a:buNone/>
              <a:defRPr b="1" sz="3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4"/>
          <p:cNvSpPr txBox="1"/>
          <p:nvPr>
            <p:ph idx="1" type="body"/>
          </p:nvPr>
        </p:nvSpPr>
        <p:spPr>
          <a:xfrm>
            <a:off x="2286000" y="5010150"/>
            <a:ext cx="6172200" cy="1371600"/>
          </a:xfrm>
          <a:prstGeom prst="rect">
            <a:avLst/>
          </a:prstGeom>
          <a:noFill/>
          <a:ln>
            <a:noFill/>
          </a:ln>
        </p:spPr>
        <p:txBody>
          <a:bodyPr anchorCtr="0" anchor="t" bIns="45700" lIns="91425" spcFirstLastPara="1" rIns="91425" wrap="square" tIns="45700">
            <a:normAutofit/>
          </a:bodyPr>
          <a:lstStyle>
            <a:lvl1pPr indent="-228600" lvl="0" marL="457200" algn="l">
              <a:spcBef>
                <a:spcPts val="600"/>
              </a:spcBef>
              <a:spcAft>
                <a:spcPts val="0"/>
              </a:spcAft>
              <a:buSzPts val="1260"/>
              <a:buNone/>
              <a:defRPr b="1" sz="1800">
                <a:solidFill>
                  <a:schemeClr val="lt2"/>
                </a:solidFill>
              </a:defRPr>
            </a:lvl1pPr>
            <a:lvl2pPr indent="-228600" lvl="1" marL="914400" algn="l">
              <a:spcBef>
                <a:spcPts val="360"/>
              </a:spcBef>
              <a:spcAft>
                <a:spcPts val="0"/>
              </a:spcAft>
              <a:buSzPts val="1440"/>
              <a:buNone/>
              <a:defRPr sz="1800">
                <a:solidFill>
                  <a:schemeClr val="lt1"/>
                </a:solidFill>
              </a:defRPr>
            </a:lvl2pPr>
            <a:lvl3pPr indent="-228600" lvl="2" marL="1371600" algn="l">
              <a:spcBef>
                <a:spcPts val="320"/>
              </a:spcBef>
              <a:spcAft>
                <a:spcPts val="0"/>
              </a:spcAft>
              <a:buSzPts val="960"/>
              <a:buNone/>
              <a:defRPr sz="1600">
                <a:solidFill>
                  <a:schemeClr val="lt1"/>
                </a:solidFill>
              </a:defRPr>
            </a:lvl3pPr>
            <a:lvl4pPr indent="-228600" lvl="3" marL="1828800" algn="l">
              <a:spcBef>
                <a:spcPts val="280"/>
              </a:spcBef>
              <a:spcAft>
                <a:spcPts val="0"/>
              </a:spcAft>
              <a:buSzPts val="840"/>
              <a:buNone/>
              <a:defRPr sz="1400">
                <a:solidFill>
                  <a:schemeClr val="lt1"/>
                </a:solidFill>
              </a:defRPr>
            </a:lvl4pPr>
            <a:lvl5pPr indent="-228600" lvl="4" marL="2286000" algn="l">
              <a:spcBef>
                <a:spcPts val="280"/>
              </a:spcBef>
              <a:spcAft>
                <a:spcPts val="0"/>
              </a:spcAft>
              <a:buSzPts val="952"/>
              <a:buNone/>
              <a:defRPr sz="1400">
                <a:solidFill>
                  <a:schemeClr val="lt1"/>
                </a:solidFill>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2" name="Google Shape;52;p4"/>
          <p:cNvSpPr txBox="1"/>
          <p:nvPr>
            <p:ph idx="10" type="dt"/>
          </p:nvPr>
        </p:nvSpPr>
        <p:spPr>
          <a:xfrm rot="5400000">
            <a:off x="7763256" y="1170432"/>
            <a:ext cx="2286000" cy="381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
          <p:cNvSpPr txBox="1"/>
          <p:nvPr>
            <p:ph idx="11" type="ftr"/>
          </p:nvPr>
        </p:nvSpPr>
        <p:spPr>
          <a:xfrm rot="5400000">
            <a:off x="7077456" y="4178808"/>
            <a:ext cx="36576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4"/>
          <p:cNvSpPr/>
          <p:nvPr/>
        </p:nvSpPr>
        <p:spPr>
          <a:xfrm>
            <a:off x="381000" y="0"/>
            <a:ext cx="609600" cy="6858000"/>
          </a:xfrm>
          <a:prstGeom prst="rect">
            <a:avLst/>
          </a:prstGeom>
          <a:solidFill>
            <a:srgbClr val="FEC2AC">
              <a:alpha val="5372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55" name="Google Shape;55;p4"/>
          <p:cNvSpPr/>
          <p:nvPr/>
        </p:nvSpPr>
        <p:spPr>
          <a:xfrm>
            <a:off x="276336" y="0"/>
            <a:ext cx="104664" cy="6858000"/>
          </a:xfrm>
          <a:prstGeom prst="rect">
            <a:avLst/>
          </a:prstGeom>
          <a:solidFill>
            <a:srgbClr val="FFD8CC">
              <a:alpha val="3568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56" name="Google Shape;56;p4"/>
          <p:cNvSpPr/>
          <p:nvPr/>
        </p:nvSpPr>
        <p:spPr>
          <a:xfrm>
            <a:off x="990600" y="0"/>
            <a:ext cx="181872" cy="6858000"/>
          </a:xfrm>
          <a:prstGeom prst="rect">
            <a:avLst/>
          </a:prstGeom>
          <a:solidFill>
            <a:srgbClr val="FFD8CC">
              <a:alpha val="6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57" name="Google Shape;57;p4"/>
          <p:cNvSpPr/>
          <p:nvPr/>
        </p:nvSpPr>
        <p:spPr>
          <a:xfrm>
            <a:off x="1141320" y="0"/>
            <a:ext cx="230280" cy="6858000"/>
          </a:xfrm>
          <a:prstGeom prst="rect">
            <a:avLst/>
          </a:prstGeom>
          <a:solidFill>
            <a:srgbClr val="FFEDE7">
              <a:alpha val="7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58" name="Google Shape;58;p4"/>
          <p:cNvCxnSpPr/>
          <p:nvPr/>
        </p:nvCxnSpPr>
        <p:spPr>
          <a:xfrm>
            <a:off x="106344" y="0"/>
            <a:ext cx="0" cy="6858000"/>
          </a:xfrm>
          <a:prstGeom prst="straightConnector1">
            <a:avLst/>
          </a:prstGeom>
          <a:noFill/>
          <a:ln cap="flat" cmpd="sng" w="57150">
            <a:solidFill>
              <a:srgbClr val="FEC2AC">
                <a:alpha val="72941"/>
              </a:srgbClr>
            </a:solidFill>
            <a:prstDash val="solid"/>
            <a:round/>
            <a:headEnd len="sm" w="sm" type="none"/>
            <a:tailEnd len="sm" w="sm" type="none"/>
          </a:ln>
        </p:spPr>
      </p:cxnSp>
      <p:cxnSp>
        <p:nvCxnSpPr>
          <p:cNvPr id="59" name="Google Shape;59;p4"/>
          <p:cNvCxnSpPr/>
          <p:nvPr/>
        </p:nvCxnSpPr>
        <p:spPr>
          <a:xfrm>
            <a:off x="914400" y="0"/>
            <a:ext cx="0" cy="6858000"/>
          </a:xfrm>
          <a:prstGeom prst="straightConnector1">
            <a:avLst/>
          </a:prstGeom>
          <a:noFill/>
          <a:ln cap="flat" cmpd="sng" w="57150">
            <a:solidFill>
              <a:srgbClr val="FFEDE7">
                <a:alpha val="82745"/>
              </a:srgbClr>
            </a:solidFill>
            <a:prstDash val="solid"/>
            <a:round/>
            <a:headEnd len="sm" w="sm" type="none"/>
            <a:tailEnd len="sm" w="sm" type="none"/>
          </a:ln>
        </p:spPr>
      </p:cxnSp>
      <p:cxnSp>
        <p:nvCxnSpPr>
          <p:cNvPr id="60" name="Google Shape;60;p4"/>
          <p:cNvCxnSpPr/>
          <p:nvPr/>
        </p:nvCxnSpPr>
        <p:spPr>
          <a:xfrm>
            <a:off x="854112" y="0"/>
            <a:ext cx="0" cy="6858000"/>
          </a:xfrm>
          <a:prstGeom prst="straightConnector1">
            <a:avLst/>
          </a:prstGeom>
          <a:noFill/>
          <a:ln cap="flat" cmpd="sng" w="57150">
            <a:solidFill>
              <a:srgbClr val="FEC2AC"/>
            </a:solidFill>
            <a:prstDash val="solid"/>
            <a:round/>
            <a:headEnd len="sm" w="sm" type="none"/>
            <a:tailEnd len="sm" w="sm" type="none"/>
          </a:ln>
        </p:spPr>
      </p:cxnSp>
      <p:cxnSp>
        <p:nvCxnSpPr>
          <p:cNvPr id="61" name="Google Shape;61;p4"/>
          <p:cNvCxnSpPr/>
          <p:nvPr/>
        </p:nvCxnSpPr>
        <p:spPr>
          <a:xfrm>
            <a:off x="1726640" y="0"/>
            <a:ext cx="0" cy="6858000"/>
          </a:xfrm>
          <a:prstGeom prst="straightConnector1">
            <a:avLst/>
          </a:prstGeom>
          <a:noFill/>
          <a:ln cap="flat" cmpd="sng" w="28575">
            <a:solidFill>
              <a:srgbClr val="FEC2AC">
                <a:alpha val="81960"/>
              </a:srgbClr>
            </a:solidFill>
            <a:prstDash val="solid"/>
            <a:round/>
            <a:headEnd len="sm" w="sm" type="none"/>
            <a:tailEnd len="sm" w="sm" type="none"/>
          </a:ln>
        </p:spPr>
      </p:cxnSp>
      <p:cxnSp>
        <p:nvCxnSpPr>
          <p:cNvPr id="62" name="Google Shape;62;p4"/>
          <p:cNvCxnSpPr/>
          <p:nvPr/>
        </p:nvCxnSpPr>
        <p:spPr>
          <a:xfrm>
            <a:off x="1066800" y="0"/>
            <a:ext cx="0" cy="6858000"/>
          </a:xfrm>
          <a:prstGeom prst="straightConnector1">
            <a:avLst/>
          </a:prstGeom>
          <a:noFill/>
          <a:ln cap="flat" cmpd="sng" w="9525">
            <a:solidFill>
              <a:srgbClr val="FEC2AC"/>
            </a:solidFill>
            <a:prstDash val="solid"/>
            <a:round/>
            <a:headEnd len="sm" w="sm" type="none"/>
            <a:tailEnd len="sm" w="sm" type="none"/>
          </a:ln>
        </p:spPr>
      </p:cxnSp>
      <p:sp>
        <p:nvSpPr>
          <p:cNvPr id="63" name="Google Shape;63;p4"/>
          <p:cNvSpPr/>
          <p:nvPr/>
        </p:nvSpPr>
        <p:spPr>
          <a:xfrm>
            <a:off x="1219200" y="0"/>
            <a:ext cx="76200" cy="6858000"/>
          </a:xfrm>
          <a:prstGeom prst="rect">
            <a:avLst/>
          </a:prstGeom>
          <a:solidFill>
            <a:srgbClr val="FEC2AC">
              <a:alpha val="5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64" name="Google Shape;64;p4"/>
          <p:cNvSpPr/>
          <p:nvPr/>
        </p:nvSpPr>
        <p:spPr>
          <a:xfrm>
            <a:off x="609600" y="3429000"/>
            <a:ext cx="1295400" cy="12954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65" name="Google Shape;65;p4"/>
          <p:cNvSpPr/>
          <p:nvPr/>
        </p:nvSpPr>
        <p:spPr>
          <a:xfrm>
            <a:off x="1324704" y="4866752"/>
            <a:ext cx="641424" cy="641424"/>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66" name="Google Shape;66;p4"/>
          <p:cNvSpPr/>
          <p:nvPr/>
        </p:nvSpPr>
        <p:spPr>
          <a:xfrm>
            <a:off x="1091080" y="5500632"/>
            <a:ext cx="137160" cy="1371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67" name="Google Shape;67;p4"/>
          <p:cNvSpPr/>
          <p:nvPr/>
        </p:nvSpPr>
        <p:spPr>
          <a:xfrm>
            <a:off x="1664208" y="5791200"/>
            <a:ext cx="274320" cy="27432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68" name="Google Shape;68;p4"/>
          <p:cNvSpPr/>
          <p:nvPr/>
        </p:nvSpPr>
        <p:spPr>
          <a:xfrm>
            <a:off x="1879040" y="4479888"/>
            <a:ext cx="365760" cy="3657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69" name="Google Shape;69;p4"/>
          <p:cNvCxnSpPr/>
          <p:nvPr/>
        </p:nvCxnSpPr>
        <p:spPr>
          <a:xfrm>
            <a:off x="9097944" y="0"/>
            <a:ext cx="0" cy="6858000"/>
          </a:xfrm>
          <a:prstGeom prst="straightConnector1">
            <a:avLst/>
          </a:prstGeom>
          <a:noFill/>
          <a:ln cap="flat" cmpd="thickThin" w="57150">
            <a:solidFill>
              <a:srgbClr val="FEC2AC"/>
            </a:solidFill>
            <a:prstDash val="solid"/>
            <a:round/>
            <a:headEnd len="sm" w="sm" type="none"/>
            <a:tailEnd len="sm" w="sm" type="none"/>
          </a:ln>
        </p:spPr>
      </p:cxnSp>
      <p:sp>
        <p:nvSpPr>
          <p:cNvPr id="70" name="Google Shape;70;p4"/>
          <p:cNvSpPr txBox="1"/>
          <p:nvPr>
            <p:ph idx="12" type="sldNum"/>
          </p:nvPr>
        </p:nvSpPr>
        <p:spPr>
          <a:xfrm>
            <a:off x="1340616" y="4928702"/>
            <a:ext cx="609600" cy="517524"/>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حتويين" type="twoObj">
  <p:cSld name="TWO_OBJECTS">
    <p:spTree>
      <p:nvGrpSpPr>
        <p:cNvPr id="71" name="Shape 71"/>
        <p:cNvGrpSpPr/>
        <p:nvPr/>
      </p:nvGrpSpPr>
      <p:grpSpPr>
        <a:xfrm>
          <a:off x="0" y="0"/>
          <a:ext cx="0" cy="0"/>
          <a:chOff x="0" y="0"/>
          <a:chExt cx="0" cy="0"/>
        </a:xfrm>
      </p:grpSpPr>
      <p:sp>
        <p:nvSpPr>
          <p:cNvPr id="72" name="Google Shape;72;p5"/>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5"/>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5"/>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5"/>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76" name="Google Shape;76;p5"/>
          <p:cNvSpPr txBox="1"/>
          <p:nvPr>
            <p:ph idx="1" type="body"/>
          </p:nvPr>
        </p:nvSpPr>
        <p:spPr>
          <a:xfrm>
            <a:off x="457200" y="1600200"/>
            <a:ext cx="3657600" cy="45720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7" name="Google Shape;77;p5"/>
          <p:cNvSpPr txBox="1"/>
          <p:nvPr>
            <p:ph idx="2" type="body"/>
          </p:nvPr>
        </p:nvSpPr>
        <p:spPr>
          <a:xfrm>
            <a:off x="4270248" y="1600200"/>
            <a:ext cx="3657600" cy="45720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قارنة" type="twoTxTwoObj">
  <p:cSld name="TWO_OBJECTS_WITH_TEXT">
    <p:spTree>
      <p:nvGrpSpPr>
        <p:cNvPr id="78" name="Shape 78"/>
        <p:cNvGrpSpPr/>
        <p:nvPr/>
      </p:nvGrpSpPr>
      <p:grpSpPr>
        <a:xfrm>
          <a:off x="0" y="0"/>
          <a:ext cx="0" cy="0"/>
          <a:chOff x="0" y="0"/>
          <a:chExt cx="0" cy="0"/>
        </a:xfrm>
      </p:grpSpPr>
      <p:sp>
        <p:nvSpPr>
          <p:cNvPr id="79" name="Google Shape;79;p6"/>
          <p:cNvSpPr txBox="1"/>
          <p:nvPr>
            <p:ph type="title"/>
          </p:nvPr>
        </p:nvSpPr>
        <p:spPr>
          <a:xfrm>
            <a:off x="457200" y="273050"/>
            <a:ext cx="75438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3000"/>
              <a:buFont typeface="Century Schoolbook"/>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6"/>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6"/>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6"/>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83" name="Google Shape;83;p6"/>
          <p:cNvSpPr txBox="1"/>
          <p:nvPr>
            <p:ph idx="1" type="body"/>
          </p:nvPr>
        </p:nvSpPr>
        <p:spPr>
          <a:xfrm>
            <a:off x="457200" y="2362200"/>
            <a:ext cx="3657600" cy="38862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4" name="Google Shape;84;p6"/>
          <p:cNvSpPr txBox="1"/>
          <p:nvPr>
            <p:ph idx="2" type="body"/>
          </p:nvPr>
        </p:nvSpPr>
        <p:spPr>
          <a:xfrm>
            <a:off x="4371975" y="2362200"/>
            <a:ext cx="3657600" cy="38862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5" name="Google Shape;85;p6"/>
          <p:cNvSpPr/>
          <p:nvPr>
            <p:ph idx="3" type="body"/>
          </p:nvPr>
        </p:nvSpPr>
        <p:spPr>
          <a:xfrm>
            <a:off x="457200" y="1569720"/>
            <a:ext cx="3657600" cy="658368"/>
          </a:xfrm>
          <a:prstGeom prst="roundRect">
            <a:avLst>
              <a:gd fmla="val 16667" name="adj"/>
            </a:avLst>
          </a:prstGeom>
          <a:solidFill>
            <a:schemeClr val="accent1"/>
          </a:solidFill>
          <a:ln>
            <a:noFill/>
          </a:ln>
        </p:spPr>
        <p:txBody>
          <a:bodyPr anchorCtr="0" anchor="ctr" bIns="45700" lIns="91425" spcFirstLastPara="1" rIns="91425" wrap="square" tIns="45700">
            <a:normAutofit/>
          </a:bodyPr>
          <a:lstStyle>
            <a:lvl1pPr indent="-228600" lvl="0" marL="457200" algn="l">
              <a:spcBef>
                <a:spcPts val="600"/>
              </a:spcBef>
              <a:spcAft>
                <a:spcPts val="0"/>
              </a:spcAft>
              <a:buSzPts val="1400"/>
              <a:buFont typeface="Century Schoolbook"/>
              <a:buNone/>
              <a:defRPr b="1" sz="2000">
                <a:solidFill>
                  <a:srgbClr val="FFFFFF"/>
                </a:solidFill>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6" name="Google Shape;86;p6"/>
          <p:cNvSpPr/>
          <p:nvPr>
            <p:ph idx="4" type="body"/>
          </p:nvPr>
        </p:nvSpPr>
        <p:spPr>
          <a:xfrm>
            <a:off x="4343400" y="1569720"/>
            <a:ext cx="3657600" cy="658368"/>
          </a:xfrm>
          <a:prstGeom prst="roundRect">
            <a:avLst>
              <a:gd fmla="val 16667" name="adj"/>
            </a:avLst>
          </a:prstGeom>
          <a:solidFill>
            <a:schemeClr val="accent1"/>
          </a:solidFill>
          <a:ln>
            <a:noFill/>
          </a:ln>
        </p:spPr>
        <p:txBody>
          <a:bodyPr anchorCtr="0" anchor="ctr" bIns="45700" lIns="91425" spcFirstLastPara="1" rIns="91425" wrap="square" tIns="45700">
            <a:normAutofit/>
          </a:bodyPr>
          <a:lstStyle>
            <a:lvl1pPr indent="-228600" lvl="0" marL="457200" algn="l">
              <a:spcBef>
                <a:spcPts val="600"/>
              </a:spcBef>
              <a:spcAft>
                <a:spcPts val="0"/>
              </a:spcAft>
              <a:buSzPts val="1400"/>
              <a:buFont typeface="Century Schoolbook"/>
              <a:buNone/>
              <a:defRPr b="1" sz="2000">
                <a:solidFill>
                  <a:srgbClr val="FFFFFF"/>
                </a:solidFill>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فقط" type="titleOnly">
  <p:cSld name="TITLE_ONLY">
    <p:spTree>
      <p:nvGrpSpPr>
        <p:cNvPr id="87" name="Shape 87"/>
        <p:cNvGrpSpPr/>
        <p:nvPr/>
      </p:nvGrpSpPr>
      <p:grpSpPr>
        <a:xfrm>
          <a:off x="0" y="0"/>
          <a:ext cx="0" cy="0"/>
          <a:chOff x="0" y="0"/>
          <a:chExt cx="0" cy="0"/>
        </a:xfrm>
      </p:grpSpPr>
      <p:sp>
        <p:nvSpPr>
          <p:cNvPr id="88" name="Google Shape;88;p7"/>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7"/>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7"/>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91" name="Google Shape;91;p7"/>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فارغ" type="blank">
  <p:cSld name="BLANK">
    <p:spTree>
      <p:nvGrpSpPr>
        <p:cNvPr id="92" name="Shape 92"/>
        <p:cNvGrpSpPr/>
        <p:nvPr/>
      </p:nvGrpSpPr>
      <p:grpSpPr>
        <a:xfrm>
          <a:off x="0" y="0"/>
          <a:ext cx="0" cy="0"/>
          <a:chOff x="0" y="0"/>
          <a:chExt cx="0" cy="0"/>
        </a:xfrm>
      </p:grpSpPr>
      <p:sp>
        <p:nvSpPr>
          <p:cNvPr id="93" name="Google Shape;93;p8"/>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8"/>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8"/>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حتوى ذو تسمية توضيحية" showMasterSp="0" type="objTx">
  <p:cSld name="OBJECT_WITH_CAPTION_TEXT">
    <p:bg>
      <p:bgPr>
        <a:solidFill>
          <a:schemeClr val="lt1"/>
        </a:solidFill>
      </p:bgPr>
    </p:bg>
    <p:spTree>
      <p:nvGrpSpPr>
        <p:cNvPr id="96" name="Shape 96"/>
        <p:cNvGrpSpPr/>
        <p:nvPr/>
      </p:nvGrpSpPr>
      <p:grpSpPr>
        <a:xfrm>
          <a:off x="0" y="0"/>
          <a:ext cx="0" cy="0"/>
          <a:chOff x="0" y="0"/>
          <a:chExt cx="0" cy="0"/>
        </a:xfrm>
      </p:grpSpPr>
      <p:cxnSp>
        <p:nvCxnSpPr>
          <p:cNvPr id="97" name="Google Shape;97;p9"/>
          <p:cNvCxnSpPr/>
          <p:nvPr/>
        </p:nvCxnSpPr>
        <p:spPr>
          <a:xfrm>
            <a:off x="8763000" y="0"/>
            <a:ext cx="0" cy="6858000"/>
          </a:xfrm>
          <a:prstGeom prst="straightConnector1">
            <a:avLst/>
          </a:prstGeom>
          <a:noFill/>
          <a:ln cap="flat" cmpd="sng" w="38100">
            <a:solidFill>
              <a:srgbClr val="FEC2AC">
                <a:alpha val="92941"/>
              </a:srgbClr>
            </a:solidFill>
            <a:prstDash val="solid"/>
            <a:round/>
            <a:headEnd len="sm" w="sm" type="none"/>
            <a:tailEnd len="sm" w="sm" type="none"/>
          </a:ln>
        </p:spPr>
      </p:cxnSp>
      <p:sp>
        <p:nvSpPr>
          <p:cNvPr id="98" name="Google Shape;98;p9"/>
          <p:cNvSpPr txBox="1"/>
          <p:nvPr>
            <p:ph type="title"/>
          </p:nvPr>
        </p:nvSpPr>
        <p:spPr>
          <a:xfrm rot="5400000">
            <a:off x="3371850" y="3200400"/>
            <a:ext cx="6309360" cy="457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2000"/>
              <a:buFont typeface="Century Schoolbook"/>
              <a:buNone/>
              <a:defRPr b="1" sz="2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9"/>
          <p:cNvSpPr txBox="1"/>
          <p:nvPr>
            <p:ph idx="1" type="body"/>
          </p:nvPr>
        </p:nvSpPr>
        <p:spPr>
          <a:xfrm>
            <a:off x="6812280" y="274320"/>
            <a:ext cx="1527048" cy="4983480"/>
          </a:xfrm>
          <a:prstGeom prst="rect">
            <a:avLst/>
          </a:prstGeom>
          <a:noFill/>
          <a:ln>
            <a:noFill/>
          </a:ln>
        </p:spPr>
        <p:txBody>
          <a:bodyPr anchorCtr="0" anchor="t" bIns="45700" lIns="91425" spcFirstLastPara="1" rIns="91425" wrap="square" tIns="45700">
            <a:normAutofit/>
          </a:bodyPr>
          <a:lstStyle>
            <a:lvl1pPr indent="-228600" lvl="0" marL="457200" algn="l">
              <a:spcBef>
                <a:spcPts val="400"/>
              </a:spcBef>
              <a:spcAft>
                <a:spcPts val="0"/>
              </a:spcAft>
              <a:buSzPts val="840"/>
              <a:buNone/>
              <a:defRPr sz="1200"/>
            </a:lvl1pPr>
            <a:lvl2pPr indent="-228600" lvl="1" marL="914400" algn="l">
              <a:spcBef>
                <a:spcPts val="1000"/>
              </a:spcBef>
              <a:spcAft>
                <a:spcPts val="0"/>
              </a:spcAft>
              <a:buSzPts val="960"/>
              <a:buNone/>
              <a:defRPr sz="1200"/>
            </a:lvl2pPr>
            <a:lvl3pPr indent="-228600" lvl="2" marL="1371600" algn="l">
              <a:spcBef>
                <a:spcPts val="200"/>
              </a:spcBef>
              <a:spcAft>
                <a:spcPts val="0"/>
              </a:spcAft>
              <a:buSzPts val="600"/>
              <a:buNone/>
              <a:defRPr sz="1000"/>
            </a:lvl3pPr>
            <a:lvl4pPr indent="-228600" lvl="3" marL="1828800" algn="l">
              <a:spcBef>
                <a:spcPts val="180"/>
              </a:spcBef>
              <a:spcAft>
                <a:spcPts val="0"/>
              </a:spcAft>
              <a:buSzPts val="540"/>
              <a:buNone/>
              <a:defRPr sz="900"/>
            </a:lvl4pPr>
            <a:lvl5pPr indent="-228600" lvl="4" marL="2286000" algn="l">
              <a:spcBef>
                <a:spcPts val="180"/>
              </a:spcBef>
              <a:spcAft>
                <a:spcPts val="0"/>
              </a:spcAft>
              <a:buSzPts val="612"/>
              <a:buNone/>
              <a:defRPr sz="900"/>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cxnSp>
        <p:nvCxnSpPr>
          <p:cNvPr id="100" name="Google Shape;100;p9"/>
          <p:cNvCxnSpPr/>
          <p:nvPr/>
        </p:nvCxnSpPr>
        <p:spPr>
          <a:xfrm>
            <a:off x="6248400" y="0"/>
            <a:ext cx="0" cy="6858000"/>
          </a:xfrm>
          <a:prstGeom prst="straightConnector1">
            <a:avLst/>
          </a:prstGeom>
          <a:noFill/>
          <a:ln cap="flat" cmpd="sng" w="38100">
            <a:solidFill>
              <a:srgbClr val="FEC2AC"/>
            </a:solidFill>
            <a:prstDash val="solid"/>
            <a:round/>
            <a:headEnd len="sm" w="sm" type="none"/>
            <a:tailEnd len="sm" w="sm" type="none"/>
          </a:ln>
        </p:spPr>
      </p:cxnSp>
      <p:cxnSp>
        <p:nvCxnSpPr>
          <p:cNvPr id="101" name="Google Shape;101;p9"/>
          <p:cNvCxnSpPr/>
          <p:nvPr/>
        </p:nvCxnSpPr>
        <p:spPr>
          <a:xfrm>
            <a:off x="6192296" y="0"/>
            <a:ext cx="0" cy="6858000"/>
          </a:xfrm>
          <a:prstGeom prst="straightConnector1">
            <a:avLst/>
          </a:prstGeom>
          <a:noFill/>
          <a:ln cap="flat" cmpd="sng" w="12700">
            <a:solidFill>
              <a:schemeClr val="accent1"/>
            </a:solidFill>
            <a:prstDash val="solid"/>
            <a:round/>
            <a:headEnd len="sm" w="sm" type="none"/>
            <a:tailEnd len="sm" w="sm" type="none"/>
          </a:ln>
        </p:spPr>
      </p:cxnSp>
      <p:cxnSp>
        <p:nvCxnSpPr>
          <p:cNvPr id="102" name="Google Shape;102;p9"/>
          <p:cNvCxnSpPr/>
          <p:nvPr/>
        </p:nvCxnSpPr>
        <p:spPr>
          <a:xfrm>
            <a:off x="8991600" y="0"/>
            <a:ext cx="0" cy="6858000"/>
          </a:xfrm>
          <a:prstGeom prst="straightConnector1">
            <a:avLst/>
          </a:prstGeom>
          <a:noFill/>
          <a:ln cap="flat" cmpd="sng" w="19050">
            <a:solidFill>
              <a:schemeClr val="accent1"/>
            </a:solidFill>
            <a:prstDash val="solid"/>
            <a:round/>
            <a:headEnd len="sm" w="sm" type="none"/>
            <a:tailEnd len="sm" w="sm" type="none"/>
          </a:ln>
        </p:spPr>
      </p:cxnSp>
      <p:sp>
        <p:nvSpPr>
          <p:cNvPr id="103" name="Google Shape;103;p9"/>
          <p:cNvSpPr/>
          <p:nvPr/>
        </p:nvSpPr>
        <p:spPr>
          <a:xfrm>
            <a:off x="8839200" y="0"/>
            <a:ext cx="304800" cy="6858000"/>
          </a:xfrm>
          <a:prstGeom prst="rect">
            <a:avLst/>
          </a:prstGeom>
          <a:solidFill>
            <a:srgbClr val="FEC2AC">
              <a:alpha val="8666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104" name="Google Shape;104;p9"/>
          <p:cNvCxnSpPr/>
          <p:nvPr/>
        </p:nvCxnSpPr>
        <p:spPr>
          <a:xfrm>
            <a:off x="8915400" y="0"/>
            <a:ext cx="0" cy="6858000"/>
          </a:xfrm>
          <a:prstGeom prst="straightConnector1">
            <a:avLst/>
          </a:prstGeom>
          <a:noFill/>
          <a:ln cap="flat" cmpd="sng" w="9525">
            <a:solidFill>
              <a:schemeClr val="accent1"/>
            </a:solidFill>
            <a:prstDash val="solid"/>
            <a:round/>
            <a:headEnd len="sm" w="sm" type="none"/>
            <a:tailEnd len="sm" w="sm" type="none"/>
          </a:ln>
        </p:spPr>
      </p:cxnSp>
      <p:sp>
        <p:nvSpPr>
          <p:cNvPr id="105" name="Google Shape;105;p9"/>
          <p:cNvSpPr/>
          <p:nvPr/>
        </p:nvSpPr>
        <p:spPr>
          <a:xfrm>
            <a:off x="8156448" y="5715000"/>
            <a:ext cx="548640" cy="54864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106" name="Google Shape;106;p9"/>
          <p:cNvSpPr txBox="1"/>
          <p:nvPr>
            <p:ph idx="2" type="body"/>
          </p:nvPr>
        </p:nvSpPr>
        <p:spPr>
          <a:xfrm>
            <a:off x="304800" y="274320"/>
            <a:ext cx="5638800" cy="6327648"/>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7" name="Google Shape;107;p9"/>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9"/>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9" name="Google Shape;109;p9"/>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صورة ذو تسمية توضيحية" showMasterSp="0" type="picTx">
  <p:cSld name="PICTURE_WITH_CAPTION_TEXT">
    <p:spTree>
      <p:nvGrpSpPr>
        <p:cNvPr id="110" name="Shape 110"/>
        <p:cNvGrpSpPr/>
        <p:nvPr/>
      </p:nvGrpSpPr>
      <p:grpSpPr>
        <a:xfrm>
          <a:off x="0" y="0"/>
          <a:ext cx="0" cy="0"/>
          <a:chOff x="0" y="0"/>
          <a:chExt cx="0" cy="0"/>
        </a:xfrm>
      </p:grpSpPr>
      <p:cxnSp>
        <p:nvCxnSpPr>
          <p:cNvPr id="111" name="Google Shape;111;p10"/>
          <p:cNvCxnSpPr/>
          <p:nvPr/>
        </p:nvCxnSpPr>
        <p:spPr>
          <a:xfrm>
            <a:off x="8763000" y="0"/>
            <a:ext cx="0" cy="6858000"/>
          </a:xfrm>
          <a:prstGeom prst="straightConnector1">
            <a:avLst/>
          </a:prstGeom>
          <a:noFill/>
          <a:ln cap="flat" cmpd="sng" w="38100">
            <a:solidFill>
              <a:srgbClr val="FEC2AC"/>
            </a:solidFill>
            <a:prstDash val="solid"/>
            <a:round/>
            <a:headEnd len="sm" w="sm" type="none"/>
            <a:tailEnd len="sm" w="sm" type="none"/>
          </a:ln>
        </p:spPr>
      </p:cxnSp>
      <p:sp>
        <p:nvSpPr>
          <p:cNvPr id="112" name="Google Shape;112;p10"/>
          <p:cNvSpPr/>
          <p:nvPr/>
        </p:nvSpPr>
        <p:spPr>
          <a:xfrm>
            <a:off x="8156448" y="5715000"/>
            <a:ext cx="548640" cy="54864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113" name="Google Shape;113;p10"/>
          <p:cNvSpPr txBox="1"/>
          <p:nvPr>
            <p:ph type="title"/>
          </p:nvPr>
        </p:nvSpPr>
        <p:spPr>
          <a:xfrm rot="5400000">
            <a:off x="3350133" y="3200400"/>
            <a:ext cx="6309360" cy="457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2000"/>
              <a:buFont typeface="Century Schoolbook"/>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4" name="Google Shape;114;p10"/>
          <p:cNvSpPr/>
          <p:nvPr>
            <p:ph idx="2" type="pic"/>
          </p:nvPr>
        </p:nvSpPr>
        <p:spPr>
          <a:xfrm>
            <a:off x="0" y="0"/>
            <a:ext cx="6172200" cy="6858000"/>
          </a:xfrm>
          <a:prstGeom prst="rect">
            <a:avLst/>
          </a:prstGeom>
          <a:solidFill>
            <a:schemeClr val="lt2"/>
          </a:solidFill>
          <a:ln>
            <a:noFill/>
          </a:ln>
        </p:spPr>
      </p:sp>
      <p:sp>
        <p:nvSpPr>
          <p:cNvPr id="115" name="Google Shape;115;p10"/>
          <p:cNvSpPr txBox="1"/>
          <p:nvPr>
            <p:ph idx="1" type="body"/>
          </p:nvPr>
        </p:nvSpPr>
        <p:spPr>
          <a:xfrm>
            <a:off x="6765798" y="264795"/>
            <a:ext cx="1524000" cy="4956048"/>
          </a:xfrm>
          <a:prstGeom prst="rect">
            <a:avLst/>
          </a:prstGeom>
          <a:noFill/>
          <a:ln>
            <a:noFill/>
          </a:ln>
        </p:spPr>
        <p:txBody>
          <a:bodyPr anchorCtr="0" anchor="t" bIns="45700" lIns="91425" spcFirstLastPara="1" rIns="91425" wrap="square" tIns="45700">
            <a:normAutofit/>
          </a:bodyPr>
          <a:lstStyle>
            <a:lvl1pPr indent="-228600" lvl="0" marL="457200" algn="l">
              <a:spcBef>
                <a:spcPts val="100"/>
              </a:spcBef>
              <a:spcAft>
                <a:spcPts val="0"/>
              </a:spcAft>
              <a:buSzPts val="840"/>
              <a:buFont typeface="Century Schoolbook"/>
              <a:buNone/>
              <a:defRPr sz="1200"/>
            </a:lvl1pPr>
            <a:lvl2pPr indent="-289560" lvl="1" marL="914400" algn="l">
              <a:spcBef>
                <a:spcPts val="400"/>
              </a:spcBef>
              <a:spcAft>
                <a:spcPts val="0"/>
              </a:spcAft>
              <a:buSzPts val="960"/>
              <a:buChar char="⚫"/>
              <a:defRPr sz="1200"/>
            </a:lvl2pPr>
            <a:lvl3pPr indent="-266700" lvl="2" marL="1371600" algn="l">
              <a:spcBef>
                <a:spcPts val="200"/>
              </a:spcBef>
              <a:spcAft>
                <a:spcPts val="0"/>
              </a:spcAft>
              <a:buSzPts val="600"/>
              <a:buChar char="🞆"/>
              <a:defRPr sz="1000"/>
            </a:lvl3pPr>
            <a:lvl4pPr indent="-262889" lvl="3" marL="1828800" algn="l">
              <a:spcBef>
                <a:spcPts val="180"/>
              </a:spcBef>
              <a:spcAft>
                <a:spcPts val="0"/>
              </a:spcAft>
              <a:buSzPts val="540"/>
              <a:buChar char="🞆"/>
              <a:defRPr sz="900"/>
            </a:lvl4pPr>
            <a:lvl5pPr indent="-267461" lvl="4" marL="2286000" algn="l">
              <a:spcBef>
                <a:spcPts val="180"/>
              </a:spcBef>
              <a:spcAft>
                <a:spcPts val="0"/>
              </a:spcAft>
              <a:buSzPts val="612"/>
              <a:buChar char="⚫"/>
              <a:defRPr sz="900"/>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cxnSp>
        <p:nvCxnSpPr>
          <p:cNvPr id="116" name="Google Shape;116;p10"/>
          <p:cNvCxnSpPr/>
          <p:nvPr/>
        </p:nvCxnSpPr>
        <p:spPr>
          <a:xfrm>
            <a:off x="8991600" y="0"/>
            <a:ext cx="0" cy="6858000"/>
          </a:xfrm>
          <a:prstGeom prst="straightConnector1">
            <a:avLst/>
          </a:prstGeom>
          <a:noFill/>
          <a:ln cap="flat" cmpd="sng" w="9525">
            <a:solidFill>
              <a:schemeClr val="dk1"/>
            </a:solidFill>
            <a:prstDash val="solid"/>
            <a:round/>
            <a:headEnd len="sm" w="sm" type="none"/>
            <a:tailEnd len="sm" w="sm" type="none"/>
          </a:ln>
        </p:spPr>
      </p:cxnSp>
      <p:sp>
        <p:nvSpPr>
          <p:cNvPr id="117" name="Google Shape;117;p10"/>
          <p:cNvSpPr/>
          <p:nvPr/>
        </p:nvSpPr>
        <p:spPr>
          <a:xfrm>
            <a:off x="8839200" y="0"/>
            <a:ext cx="304800" cy="6858000"/>
          </a:xfrm>
          <a:prstGeom prst="rect">
            <a:avLst/>
          </a:prstGeom>
          <a:solidFill>
            <a:srgbClr val="FEC2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118" name="Google Shape;118;p10"/>
          <p:cNvCxnSpPr/>
          <p:nvPr/>
        </p:nvCxnSpPr>
        <p:spPr>
          <a:xfrm>
            <a:off x="8915400" y="0"/>
            <a:ext cx="0" cy="6858000"/>
          </a:xfrm>
          <a:prstGeom prst="straightConnector1">
            <a:avLst/>
          </a:prstGeom>
          <a:noFill/>
          <a:ln cap="flat" cmpd="sng" w="9525">
            <a:solidFill>
              <a:schemeClr val="accent1"/>
            </a:solidFill>
            <a:prstDash val="solid"/>
            <a:round/>
            <a:headEnd len="sm" w="sm" type="none"/>
            <a:tailEnd len="sm" w="sm" type="none"/>
          </a:ln>
        </p:spPr>
      </p:cxnSp>
      <p:cxnSp>
        <p:nvCxnSpPr>
          <p:cNvPr id="119" name="Google Shape;119;p10"/>
          <p:cNvCxnSpPr/>
          <p:nvPr/>
        </p:nvCxnSpPr>
        <p:spPr>
          <a:xfrm>
            <a:off x="6248400" y="0"/>
            <a:ext cx="0" cy="6858000"/>
          </a:xfrm>
          <a:prstGeom prst="straightConnector1">
            <a:avLst/>
          </a:prstGeom>
          <a:noFill/>
          <a:ln cap="flat" cmpd="sng" w="38100">
            <a:solidFill>
              <a:srgbClr val="FEC2AC"/>
            </a:solidFill>
            <a:prstDash val="solid"/>
            <a:round/>
            <a:headEnd len="sm" w="sm" type="none"/>
            <a:tailEnd len="sm" w="sm" type="none"/>
          </a:ln>
        </p:spPr>
      </p:cxnSp>
      <p:cxnSp>
        <p:nvCxnSpPr>
          <p:cNvPr id="120" name="Google Shape;120;p10"/>
          <p:cNvCxnSpPr/>
          <p:nvPr/>
        </p:nvCxnSpPr>
        <p:spPr>
          <a:xfrm>
            <a:off x="6192296" y="0"/>
            <a:ext cx="0" cy="6858000"/>
          </a:xfrm>
          <a:prstGeom prst="straightConnector1">
            <a:avLst/>
          </a:prstGeom>
          <a:noFill/>
          <a:ln cap="flat" cmpd="sng" w="12700">
            <a:solidFill>
              <a:schemeClr val="accent1"/>
            </a:solidFill>
            <a:prstDash val="solid"/>
            <a:round/>
            <a:headEnd len="sm" w="sm" type="none"/>
            <a:tailEnd len="sm" w="sm" type="none"/>
          </a:ln>
        </p:spPr>
      </p:cxnSp>
      <p:sp>
        <p:nvSpPr>
          <p:cNvPr id="121" name="Google Shape;121;p10"/>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10"/>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23" name="Google Shape;123;p10"/>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cxnSp>
        <p:nvCxnSpPr>
          <p:cNvPr id="10" name="Google Shape;10;p1"/>
          <p:cNvCxnSpPr/>
          <p:nvPr/>
        </p:nvCxnSpPr>
        <p:spPr>
          <a:xfrm>
            <a:off x="8763000" y="0"/>
            <a:ext cx="0" cy="6858000"/>
          </a:xfrm>
          <a:prstGeom prst="straightConnector1">
            <a:avLst/>
          </a:prstGeom>
          <a:noFill/>
          <a:ln cap="flat" cmpd="sng" w="38100">
            <a:solidFill>
              <a:srgbClr val="FEC2AC">
                <a:alpha val="92941"/>
              </a:srgbClr>
            </a:solidFill>
            <a:prstDash val="solid"/>
            <a:round/>
            <a:headEnd len="sm" w="sm" type="none"/>
            <a:tailEnd len="sm" w="sm" type="none"/>
          </a:ln>
        </p:spPr>
      </p:cxnSp>
      <p:sp>
        <p:nvSpPr>
          <p:cNvPr id="11" name="Google Shape;11;p1"/>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dk2"/>
              </a:buClr>
              <a:buSzPts val="3000"/>
              <a:buFont typeface="Century Schoolbook"/>
              <a:buNone/>
              <a:defRPr b="0" i="0" sz="3000" u="none" cap="small" strike="noStrike">
                <a:solidFill>
                  <a:schemeClr val="dk2"/>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lvl1pPr indent="-335280" lvl="0" marL="457200" marR="0" rtl="0" algn="l">
              <a:spcBef>
                <a:spcPts val="600"/>
              </a:spcBef>
              <a:spcAft>
                <a:spcPts val="0"/>
              </a:spcAft>
              <a:buClr>
                <a:schemeClr val="accent1"/>
              </a:buClr>
              <a:buSzPts val="1680"/>
              <a:buFont typeface="Noto Sans Symbols"/>
              <a:buChar char="🞆"/>
              <a:defRPr b="0" i="0" sz="2400" u="none" cap="none" strike="noStrike">
                <a:solidFill>
                  <a:schemeClr val="dk1"/>
                </a:solidFill>
                <a:latin typeface="Century Schoolbook"/>
                <a:ea typeface="Century Schoolbook"/>
                <a:cs typeface="Century Schoolbook"/>
                <a:sym typeface="Century Schoolbook"/>
              </a:defRPr>
            </a:lvl1pPr>
            <a:lvl2pPr indent="-335280" lvl="1" marL="914400" marR="0" rtl="0" algn="l">
              <a:spcBef>
                <a:spcPts val="420"/>
              </a:spcBef>
              <a:spcAft>
                <a:spcPts val="0"/>
              </a:spcAft>
              <a:buClr>
                <a:schemeClr val="accent1"/>
              </a:buClr>
              <a:buSzPts val="1680"/>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297180" lvl="2" marL="1371600" marR="0" rtl="0" algn="l">
              <a:spcBef>
                <a:spcPts val="360"/>
              </a:spcBef>
              <a:spcAft>
                <a:spcPts val="0"/>
              </a:spcAft>
              <a:buClr>
                <a:srgbClr val="DE7530"/>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297180" lvl="3" marL="1828800" marR="0" rtl="0" algn="l">
              <a:spcBef>
                <a:spcPts val="360"/>
              </a:spcBef>
              <a:spcAft>
                <a:spcPts val="0"/>
              </a:spcAft>
              <a:buClr>
                <a:srgbClr val="FEC2AC"/>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297688" lvl="4" marL="2286000" marR="0" rtl="0" algn="l">
              <a:spcBef>
                <a:spcPts val="320"/>
              </a:spcBef>
              <a:spcAft>
                <a:spcPts val="0"/>
              </a:spcAft>
              <a:buClr>
                <a:srgbClr val="BBC9E9"/>
              </a:buClr>
              <a:buSzPts val="1088"/>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330200" lvl="5" marL="2743200" marR="0" rtl="0" algn="l">
              <a:spcBef>
                <a:spcPts val="320"/>
              </a:spcBef>
              <a:spcAft>
                <a:spcPts val="0"/>
              </a:spcAft>
              <a:buClr>
                <a:schemeClr val="accent1"/>
              </a:buClr>
              <a:buSzPts val="16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281939" lvl="6" marL="3200400" marR="0" rtl="0" algn="l">
              <a:spcBef>
                <a:spcPts val="280"/>
              </a:spcBef>
              <a:spcAft>
                <a:spcPts val="0"/>
              </a:spcAft>
              <a:buClr>
                <a:srgbClr val="FEC2AC"/>
              </a:buClr>
              <a:buSzPts val="840"/>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317500" lvl="7" marL="3657600" marR="0" rtl="0" algn="l">
              <a:spcBef>
                <a:spcPts val="280"/>
              </a:spcBef>
              <a:spcAft>
                <a:spcPts val="0"/>
              </a:spcAft>
              <a:buClr>
                <a:schemeClr val="accent2"/>
              </a:buClr>
              <a:buSzPts val="14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317500" lvl="8" marL="4114800" marR="0" rtl="0" algn="l">
              <a:spcBef>
                <a:spcPts val="280"/>
              </a:spcBef>
              <a:spcAft>
                <a:spcPts val="0"/>
              </a:spcAft>
              <a:buClr>
                <a:srgbClr val="DE7530"/>
              </a:buClr>
              <a:buSzPts val="14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13" name="Google Shape;13;p1"/>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2"/>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4" name="Google Shape;14;p1"/>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cxnSp>
        <p:nvCxnSpPr>
          <p:cNvPr id="15" name="Google Shape;15;p1"/>
          <p:cNvCxnSpPr/>
          <p:nvPr/>
        </p:nvCxnSpPr>
        <p:spPr>
          <a:xfrm>
            <a:off x="76200" y="0"/>
            <a:ext cx="0" cy="6858000"/>
          </a:xfrm>
          <a:prstGeom prst="straightConnector1">
            <a:avLst/>
          </a:prstGeom>
          <a:noFill/>
          <a:ln cap="flat" cmpd="thickThin" w="57150">
            <a:solidFill>
              <a:srgbClr val="FEC2AC"/>
            </a:solidFill>
            <a:prstDash val="solid"/>
            <a:round/>
            <a:headEnd len="sm" w="sm" type="none"/>
            <a:tailEnd len="sm" w="sm" type="none"/>
          </a:ln>
        </p:spPr>
      </p:cxnSp>
      <p:cxnSp>
        <p:nvCxnSpPr>
          <p:cNvPr id="16" name="Google Shape;16;p1"/>
          <p:cNvCxnSpPr/>
          <p:nvPr/>
        </p:nvCxnSpPr>
        <p:spPr>
          <a:xfrm>
            <a:off x="8991600" y="0"/>
            <a:ext cx="0" cy="6858000"/>
          </a:xfrm>
          <a:prstGeom prst="straightConnector1">
            <a:avLst/>
          </a:prstGeom>
          <a:noFill/>
          <a:ln cap="flat" cmpd="sng" w="19050">
            <a:solidFill>
              <a:schemeClr val="accent1"/>
            </a:solidFill>
            <a:prstDash val="solid"/>
            <a:round/>
            <a:headEnd len="sm" w="sm" type="none"/>
            <a:tailEnd len="sm" w="sm" type="none"/>
          </a:ln>
        </p:spPr>
      </p:cxnSp>
      <p:sp>
        <p:nvSpPr>
          <p:cNvPr id="17" name="Google Shape;17;p1"/>
          <p:cNvSpPr/>
          <p:nvPr/>
        </p:nvSpPr>
        <p:spPr>
          <a:xfrm>
            <a:off x="8839200" y="0"/>
            <a:ext cx="304800" cy="6858000"/>
          </a:xfrm>
          <a:prstGeom prst="rect">
            <a:avLst/>
          </a:prstGeom>
          <a:solidFill>
            <a:srgbClr val="FEC2AC">
              <a:alpha val="8666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18" name="Google Shape;18;p1"/>
          <p:cNvCxnSpPr/>
          <p:nvPr/>
        </p:nvCxnSpPr>
        <p:spPr>
          <a:xfrm>
            <a:off x="8915400" y="0"/>
            <a:ext cx="0" cy="6858000"/>
          </a:xfrm>
          <a:prstGeom prst="straightConnector1">
            <a:avLst/>
          </a:prstGeom>
          <a:noFill/>
          <a:ln cap="flat" cmpd="sng" w="9525">
            <a:solidFill>
              <a:schemeClr val="accent1"/>
            </a:solidFill>
            <a:prstDash val="solid"/>
            <a:round/>
            <a:headEnd len="sm" w="sm" type="none"/>
            <a:tailEnd len="sm" w="sm" type="none"/>
          </a:ln>
        </p:spPr>
      </p:cxnSp>
      <p:sp>
        <p:nvSpPr>
          <p:cNvPr id="19" name="Google Shape;19;p1"/>
          <p:cNvSpPr/>
          <p:nvPr/>
        </p:nvSpPr>
        <p:spPr>
          <a:xfrm>
            <a:off x="8156448" y="5715000"/>
            <a:ext cx="548640" cy="54864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0" name="Google Shape;20;p1"/>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1pPr>
            <a:lvl2pPr indent="0" lvl="1"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2pPr>
            <a:lvl3pPr indent="0" lvl="2"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3pPr>
            <a:lvl4pPr indent="0" lvl="3"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4pPr>
            <a:lvl5pPr indent="0" lvl="4"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5pPr>
            <a:lvl6pPr indent="0" lvl="5"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6pPr>
            <a:lvl7pPr indent="0" lvl="6"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7pPr>
            <a:lvl8pPr indent="0" lvl="7"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8pPr>
            <a:lvl9pPr indent="0" lvl="8"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8.jp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3"/>
          <p:cNvSpPr txBox="1"/>
          <p:nvPr>
            <p:ph idx="1" type="subTitle"/>
          </p:nvPr>
        </p:nvSpPr>
        <p:spPr>
          <a:xfrm>
            <a:off x="4038600" y="4343400"/>
            <a:ext cx="4572000" cy="20574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260"/>
              <a:buNone/>
            </a:pPr>
            <a:r>
              <a:rPr lang="en-US">
                <a:solidFill>
                  <a:srgbClr val="0C0C0C"/>
                </a:solidFill>
              </a:rPr>
              <a:t>Sabah Anwer Abdulkareem</a:t>
            </a:r>
            <a:endParaRPr>
              <a:solidFill>
                <a:srgbClr val="0C0C0C"/>
              </a:solidFill>
            </a:endParaRPr>
          </a:p>
          <a:p>
            <a:pPr indent="0" lvl="0" marL="0" rtl="0" algn="l">
              <a:spcBef>
                <a:spcPts val="600"/>
              </a:spcBef>
              <a:spcAft>
                <a:spcPts val="0"/>
              </a:spcAft>
              <a:buSzPts val="1260"/>
              <a:buNone/>
            </a:pPr>
            <a:r>
              <a:rPr lang="en-US">
                <a:solidFill>
                  <a:srgbClr val="0C0C0C"/>
                </a:solidFill>
              </a:rPr>
              <a:t>University of Diyala, College of Engineering,  Department of Computer Engineering</a:t>
            </a:r>
            <a:endParaRPr/>
          </a:p>
          <a:p>
            <a:pPr indent="0" lvl="0" marL="0" rtl="0" algn="l">
              <a:spcBef>
                <a:spcPts val="600"/>
              </a:spcBef>
              <a:spcAft>
                <a:spcPts val="0"/>
              </a:spcAft>
              <a:buSzPts val="1260"/>
              <a:buNone/>
            </a:pPr>
            <a:r>
              <a:t/>
            </a:r>
            <a:endParaRPr/>
          </a:p>
        </p:txBody>
      </p:sp>
      <p:pic>
        <p:nvPicPr>
          <p:cNvPr id="141" name="Google Shape;141;p13"/>
          <p:cNvPicPr preferRelativeResize="0"/>
          <p:nvPr/>
        </p:nvPicPr>
        <p:blipFill rotWithShape="1">
          <a:blip r:embed="rId3">
            <a:alphaModFix/>
          </a:blip>
          <a:srcRect b="0" l="0" r="0" t="0"/>
          <a:stretch/>
        </p:blipFill>
        <p:spPr>
          <a:xfrm>
            <a:off x="1752600" y="0"/>
            <a:ext cx="4572000" cy="3429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2"/>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rPr b="1" lang="en-US"/>
              <a:t>Types of Operating system</a:t>
            </a:r>
            <a:br>
              <a:rPr b="1" lang="en-US"/>
            </a:br>
            <a:endParaRPr/>
          </a:p>
        </p:txBody>
      </p:sp>
      <p:sp>
        <p:nvSpPr>
          <p:cNvPr id="209" name="Google Shape;209;p22"/>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Font typeface="Noto Sans Symbols"/>
              <a:buChar char="⮚"/>
            </a:pPr>
            <a:r>
              <a:rPr lang="en-US"/>
              <a:t>Batch Operating System</a:t>
            </a:r>
            <a:endParaRPr/>
          </a:p>
          <a:p>
            <a:pPr indent="-274320" lvl="0" marL="274320" rtl="0" algn="l">
              <a:spcBef>
                <a:spcPts val="600"/>
              </a:spcBef>
              <a:spcAft>
                <a:spcPts val="0"/>
              </a:spcAft>
              <a:buSzPts val="1680"/>
              <a:buFont typeface="Noto Sans Symbols"/>
              <a:buChar char="⮚"/>
            </a:pPr>
            <a:r>
              <a:rPr lang="en-US"/>
              <a:t>Multitasking/Time Sharing OS</a:t>
            </a:r>
            <a:endParaRPr/>
          </a:p>
          <a:p>
            <a:pPr indent="-274320" lvl="0" marL="274320" rtl="0" algn="l">
              <a:spcBef>
                <a:spcPts val="600"/>
              </a:spcBef>
              <a:spcAft>
                <a:spcPts val="0"/>
              </a:spcAft>
              <a:buSzPts val="1680"/>
              <a:buFont typeface="Noto Sans Symbols"/>
              <a:buChar char="⮚"/>
            </a:pPr>
            <a:r>
              <a:rPr lang="en-US"/>
              <a:t>Multiprocessing OS</a:t>
            </a:r>
            <a:endParaRPr/>
          </a:p>
          <a:p>
            <a:pPr indent="-274320" lvl="0" marL="274320" rtl="0" algn="l">
              <a:spcBef>
                <a:spcPts val="600"/>
              </a:spcBef>
              <a:spcAft>
                <a:spcPts val="0"/>
              </a:spcAft>
              <a:buSzPts val="1680"/>
              <a:buFont typeface="Noto Sans Symbols"/>
              <a:buChar char="⮚"/>
            </a:pPr>
            <a:r>
              <a:rPr lang="en-US"/>
              <a:t>Real Time OS</a:t>
            </a:r>
            <a:endParaRPr/>
          </a:p>
          <a:p>
            <a:pPr indent="-274320" lvl="0" marL="274320" rtl="0" algn="l">
              <a:spcBef>
                <a:spcPts val="600"/>
              </a:spcBef>
              <a:spcAft>
                <a:spcPts val="0"/>
              </a:spcAft>
              <a:buSzPts val="1680"/>
              <a:buFont typeface="Noto Sans Symbols"/>
              <a:buChar char="⮚"/>
            </a:pPr>
            <a:r>
              <a:rPr lang="en-US"/>
              <a:t>Distributed OS</a:t>
            </a:r>
            <a:endParaRPr/>
          </a:p>
          <a:p>
            <a:pPr indent="-274320" lvl="0" marL="274320" rtl="0" algn="l">
              <a:spcBef>
                <a:spcPts val="600"/>
              </a:spcBef>
              <a:spcAft>
                <a:spcPts val="0"/>
              </a:spcAft>
              <a:buSzPts val="1680"/>
              <a:buFont typeface="Noto Sans Symbols"/>
              <a:buChar char="⮚"/>
            </a:pPr>
            <a:r>
              <a:rPr lang="en-US"/>
              <a:t>Network OS</a:t>
            </a:r>
            <a:endParaRPr/>
          </a:p>
          <a:p>
            <a:pPr indent="-274320" lvl="0" marL="274320" rtl="0" algn="l">
              <a:spcBef>
                <a:spcPts val="600"/>
              </a:spcBef>
              <a:spcAft>
                <a:spcPts val="0"/>
              </a:spcAft>
              <a:buSzPts val="1680"/>
              <a:buFont typeface="Noto Sans Symbols"/>
              <a:buChar char="⮚"/>
            </a:pPr>
            <a:r>
              <a:rPr lang="en-US"/>
              <a:t>Mobile OS</a:t>
            </a:r>
            <a:endParaRPr/>
          </a:p>
        </p:txBody>
      </p:sp>
      <p:pic>
        <p:nvPicPr>
          <p:cNvPr id="210" name="Google Shape;210;p22"/>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5000"/>
                                        <p:tgtEl>
                                          <p:spTgt spid="2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3"/>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dk2"/>
              </a:buClr>
              <a:buSzPct val="100000"/>
              <a:buFont typeface="Century Schoolbook"/>
              <a:buNone/>
            </a:pPr>
            <a:br>
              <a:rPr b="1" lang="en-US"/>
            </a:br>
            <a:r>
              <a:rPr b="1" lang="en-US"/>
              <a:t>Difference between 32-Bit vs. 64 Bit Operating System</a:t>
            </a:r>
            <a:br>
              <a:rPr lang="en-US"/>
            </a:br>
            <a:endParaRPr/>
          </a:p>
        </p:txBody>
      </p:sp>
      <p:graphicFrame>
        <p:nvGraphicFramePr>
          <p:cNvPr id="216" name="Google Shape;216;p23"/>
          <p:cNvGraphicFramePr/>
          <p:nvPr/>
        </p:nvGraphicFramePr>
        <p:xfrm>
          <a:off x="457200" y="1628801"/>
          <a:ext cx="3000000" cy="3000000"/>
        </p:xfrm>
        <a:graphic>
          <a:graphicData uri="http://schemas.openxmlformats.org/drawingml/2006/table">
            <a:tbl>
              <a:tblPr>
                <a:noFill/>
                <a:tableStyleId>{9B62F073-CC89-4986-9B12-79BFDA07BECD}</a:tableStyleId>
              </a:tblPr>
              <a:tblGrid>
                <a:gridCol w="2743200"/>
                <a:gridCol w="2743200"/>
                <a:gridCol w="2743200"/>
              </a:tblGrid>
              <a:tr h="569100">
                <a:tc>
                  <a:txBody>
                    <a:bodyPr/>
                    <a:lstStyle/>
                    <a:p>
                      <a:pPr indent="0" lvl="0" marL="0" marR="0" rtl="0" algn="l">
                        <a:spcBef>
                          <a:spcPts val="0"/>
                        </a:spcBef>
                        <a:spcAft>
                          <a:spcPts val="0"/>
                        </a:spcAft>
                        <a:buNone/>
                      </a:pPr>
                      <a:r>
                        <a:rPr b="1" lang="en-US" sz="1800" u="none" cap="none" strike="noStrike"/>
                        <a:t>Parameters</a:t>
                      </a:r>
                      <a:endParaRPr sz="1800" u="none" cap="none" strike="noStrike"/>
                    </a:p>
                  </a:txBody>
                  <a:tcPr marT="76200" marB="76200" marR="76200" marL="762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9F9F9"/>
                    </a:solidFill>
                  </a:tcPr>
                </a:tc>
                <a:tc>
                  <a:txBody>
                    <a:bodyPr/>
                    <a:lstStyle/>
                    <a:p>
                      <a:pPr indent="0" lvl="0" marL="0" marR="0" rtl="0" algn="l">
                        <a:spcBef>
                          <a:spcPts val="0"/>
                        </a:spcBef>
                        <a:spcAft>
                          <a:spcPts val="0"/>
                        </a:spcAft>
                        <a:buNone/>
                      </a:pPr>
                      <a:r>
                        <a:rPr b="1" lang="en-US" sz="1800" u="none" cap="none" strike="noStrike"/>
                        <a:t>32. Bit</a:t>
                      </a:r>
                      <a:endParaRPr sz="1800" u="none" cap="none" strike="noStrike"/>
                    </a:p>
                  </a:txBody>
                  <a:tcPr marT="76200" marB="76200" marR="76200" marL="762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9F9F9"/>
                    </a:solidFill>
                  </a:tcPr>
                </a:tc>
                <a:tc>
                  <a:txBody>
                    <a:bodyPr/>
                    <a:lstStyle/>
                    <a:p>
                      <a:pPr indent="0" lvl="0" marL="0" marR="0" rtl="0" algn="l">
                        <a:spcBef>
                          <a:spcPts val="0"/>
                        </a:spcBef>
                        <a:spcAft>
                          <a:spcPts val="0"/>
                        </a:spcAft>
                        <a:buNone/>
                      </a:pPr>
                      <a:r>
                        <a:rPr b="1" lang="en-US" sz="1800" u="none" cap="none" strike="noStrike"/>
                        <a:t>64. Bit</a:t>
                      </a:r>
                      <a:endParaRPr sz="1800" u="none" cap="none" strike="noStrike"/>
                    </a:p>
                  </a:txBody>
                  <a:tcPr marT="76200" marB="76200" marR="76200" marL="762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9F9F9"/>
                    </a:solidFill>
                  </a:tcPr>
                </a:tc>
              </a:tr>
              <a:tr h="934950">
                <a:tc>
                  <a:txBody>
                    <a:bodyPr/>
                    <a:lstStyle/>
                    <a:p>
                      <a:pPr indent="0" lvl="0" marL="0" marR="0" rtl="0" algn="l">
                        <a:spcBef>
                          <a:spcPts val="0"/>
                        </a:spcBef>
                        <a:spcAft>
                          <a:spcPts val="0"/>
                        </a:spcAft>
                        <a:buNone/>
                      </a:pPr>
                      <a:r>
                        <a:rPr lang="en-US" sz="1800" u="none" cap="none" strike="noStrike"/>
                        <a:t>Architecture and Software</a:t>
                      </a:r>
                      <a:endParaRPr/>
                    </a:p>
                  </a:txBody>
                  <a:tcPr marT="76200" marB="76200" marR="76200" marL="762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US" sz="1800" u="none" cap="none" strike="noStrike"/>
                        <a:t>Allow 32 bit of data processing simultaneously</a:t>
                      </a:r>
                      <a:endParaRPr/>
                    </a:p>
                  </a:txBody>
                  <a:tcPr marT="76200" marB="76200" marR="76200" marL="762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US" sz="1800" u="none" cap="none" strike="noStrike"/>
                        <a:t>Allow 64 bit of data processing simultaneously</a:t>
                      </a:r>
                      <a:endParaRPr/>
                    </a:p>
                  </a:txBody>
                  <a:tcPr marT="76200" marB="76200" marR="76200" marL="762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r>
              <a:tr h="934950">
                <a:tc>
                  <a:txBody>
                    <a:bodyPr/>
                    <a:lstStyle/>
                    <a:p>
                      <a:pPr indent="0" lvl="0" marL="0" marR="0" rtl="0" algn="l">
                        <a:spcBef>
                          <a:spcPts val="0"/>
                        </a:spcBef>
                        <a:spcAft>
                          <a:spcPts val="0"/>
                        </a:spcAft>
                        <a:buNone/>
                      </a:pPr>
                      <a:r>
                        <a:rPr lang="en-US" sz="1800" u="none" cap="none" strike="noStrike"/>
                        <a:t>Compatibility</a:t>
                      </a:r>
                      <a:endParaRPr/>
                    </a:p>
                  </a:txBody>
                  <a:tcPr marT="76200" marB="76200" marR="76200" marL="762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9F9F9"/>
                    </a:solidFill>
                  </a:tcPr>
                </a:tc>
                <a:tc>
                  <a:txBody>
                    <a:bodyPr/>
                    <a:lstStyle/>
                    <a:p>
                      <a:pPr indent="0" lvl="0" marL="0" marR="0" rtl="0" algn="l">
                        <a:spcBef>
                          <a:spcPts val="0"/>
                        </a:spcBef>
                        <a:spcAft>
                          <a:spcPts val="0"/>
                        </a:spcAft>
                        <a:buNone/>
                      </a:pPr>
                      <a:r>
                        <a:rPr lang="en-US" sz="1800" u="none" cap="none" strike="noStrike"/>
                        <a:t>32-bit applications require 32-bit OS and CPUs.</a:t>
                      </a:r>
                      <a:endParaRPr/>
                    </a:p>
                  </a:txBody>
                  <a:tcPr marT="76200" marB="76200" marR="76200" marL="762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9F9F9"/>
                    </a:solidFill>
                  </a:tcPr>
                </a:tc>
                <a:tc>
                  <a:txBody>
                    <a:bodyPr/>
                    <a:lstStyle/>
                    <a:p>
                      <a:pPr indent="0" lvl="0" marL="0" marR="0" rtl="0" algn="l">
                        <a:spcBef>
                          <a:spcPts val="0"/>
                        </a:spcBef>
                        <a:spcAft>
                          <a:spcPts val="0"/>
                        </a:spcAft>
                        <a:buNone/>
                      </a:pPr>
                      <a:r>
                        <a:rPr lang="en-US" sz="1800" u="none" cap="none" strike="noStrike"/>
                        <a:t>64-bit applications require a 64-bit OS and CPU.</a:t>
                      </a:r>
                      <a:endParaRPr/>
                    </a:p>
                  </a:txBody>
                  <a:tcPr marT="76200" marB="76200" marR="76200" marL="762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9F9F9"/>
                    </a:solidFill>
                  </a:tcPr>
                </a:tc>
              </a:tr>
              <a:tr h="1300800">
                <a:tc>
                  <a:txBody>
                    <a:bodyPr/>
                    <a:lstStyle/>
                    <a:p>
                      <a:pPr indent="0" lvl="0" marL="0" marR="0" rtl="0" algn="l">
                        <a:spcBef>
                          <a:spcPts val="0"/>
                        </a:spcBef>
                        <a:spcAft>
                          <a:spcPts val="0"/>
                        </a:spcAft>
                        <a:buNone/>
                      </a:pPr>
                      <a:r>
                        <a:rPr lang="en-US" sz="1800" u="none" cap="none" strike="noStrike"/>
                        <a:t>Systems Available</a:t>
                      </a:r>
                      <a:endParaRPr/>
                    </a:p>
                  </a:txBody>
                  <a:tcPr marT="76200" marB="76200" marR="76200" marL="762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US" sz="1800" u="none" cap="none" strike="noStrike"/>
                        <a:t>All versions of Windows 8, Windows 7, Windows Vista, and Windows XP, Linux, etc.</a:t>
                      </a:r>
                      <a:endParaRPr/>
                    </a:p>
                  </a:txBody>
                  <a:tcPr marT="76200" marB="76200" marR="76200" marL="762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US" sz="1800" u="none" cap="none" strike="noStrike"/>
                        <a:t>Windows XP Professional, Vista, 7, Mac OS X and Linux.</a:t>
                      </a:r>
                      <a:endParaRPr/>
                    </a:p>
                  </a:txBody>
                  <a:tcPr marT="76200" marB="76200" marR="76200" marL="762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FFFFF"/>
                    </a:solidFill>
                  </a:tcPr>
                </a:tc>
              </a:tr>
              <a:tr h="1300800">
                <a:tc>
                  <a:txBody>
                    <a:bodyPr/>
                    <a:lstStyle/>
                    <a:p>
                      <a:pPr indent="0" lvl="0" marL="0" marR="0" rtl="0" algn="l">
                        <a:spcBef>
                          <a:spcPts val="0"/>
                        </a:spcBef>
                        <a:spcAft>
                          <a:spcPts val="0"/>
                        </a:spcAft>
                        <a:buNone/>
                      </a:pPr>
                      <a:r>
                        <a:rPr lang="en-US" sz="1800" u="none" cap="none" strike="noStrike"/>
                        <a:t>Memory Limits</a:t>
                      </a:r>
                      <a:endParaRPr/>
                    </a:p>
                  </a:txBody>
                  <a:tcPr marT="76200" marB="76200" marR="76200" marL="762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9F9F9"/>
                    </a:solidFill>
                  </a:tcPr>
                </a:tc>
                <a:tc>
                  <a:txBody>
                    <a:bodyPr/>
                    <a:lstStyle/>
                    <a:p>
                      <a:pPr indent="0" lvl="0" marL="0" marR="0" rtl="0" algn="l">
                        <a:spcBef>
                          <a:spcPts val="0"/>
                        </a:spcBef>
                        <a:spcAft>
                          <a:spcPts val="0"/>
                        </a:spcAft>
                        <a:buNone/>
                      </a:pPr>
                      <a:r>
                        <a:rPr lang="en-US" sz="1800" u="none" cap="none" strike="noStrike"/>
                        <a:t>32-bit systems are limited to 3.2 GB of RAM.</a:t>
                      </a:r>
                      <a:endParaRPr/>
                    </a:p>
                  </a:txBody>
                  <a:tcPr marT="76200" marB="76200" marR="76200" marL="762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9F9F9"/>
                    </a:solidFill>
                  </a:tcPr>
                </a:tc>
                <a:tc>
                  <a:txBody>
                    <a:bodyPr/>
                    <a:lstStyle/>
                    <a:p>
                      <a:pPr indent="0" lvl="0" marL="0" marR="0" rtl="0" algn="l">
                        <a:spcBef>
                          <a:spcPts val="0"/>
                        </a:spcBef>
                        <a:spcAft>
                          <a:spcPts val="0"/>
                        </a:spcAft>
                        <a:buNone/>
                      </a:pPr>
                      <a:r>
                        <a:rPr lang="en-US" sz="1800" u="none" cap="none" strike="noStrike"/>
                        <a:t>64-bit systems allow a maximum 17 Billion GB of RAM.</a:t>
                      </a:r>
                      <a:endParaRPr/>
                    </a:p>
                  </a:txBody>
                  <a:tcPr marT="76200" marB="76200" marR="76200" marL="762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DDDDDD"/>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9F9F9"/>
                    </a:solidFill>
                  </a:tcPr>
                </a:tc>
              </a:tr>
            </a:tbl>
          </a:graphicData>
        </a:graphic>
      </p:graphicFrame>
      <p:pic>
        <p:nvPicPr>
          <p:cNvPr id="217" name="Google Shape;217;p23"/>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gtEl>
                                        <p:attrNameLst>
                                          <p:attrName>style.visibility</p:attrName>
                                        </p:attrNameLst>
                                      </p:cBhvr>
                                      <p:to>
                                        <p:strVal val="visible"/>
                                      </p:to>
                                    </p:set>
                                    <p:animEffect filter="fade" transition="in">
                                      <p:cBhvr>
                                        <p:cTn dur="5000"/>
                                        <p:tgtEl>
                                          <p:spTgt spid="2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4"/>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dk2"/>
              </a:buClr>
              <a:buSzPct val="100000"/>
              <a:buFont typeface="Century Schoolbook"/>
              <a:buNone/>
            </a:pPr>
            <a:r>
              <a:rPr b="1" lang="en-US"/>
              <a:t>Disadvantages of using Operating System</a:t>
            </a:r>
            <a:br>
              <a:rPr b="1" lang="en-US"/>
            </a:br>
            <a:endParaRPr/>
          </a:p>
        </p:txBody>
      </p:sp>
      <p:sp>
        <p:nvSpPr>
          <p:cNvPr id="223" name="Google Shape;223;p24"/>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Font typeface="Noto Sans Symbols"/>
              <a:buChar char="⮚"/>
            </a:pPr>
            <a:r>
              <a:rPr lang="en-US"/>
              <a:t>If any issue occurs in OS, you may lose all the contents which have been stored in your system</a:t>
            </a:r>
            <a:endParaRPr/>
          </a:p>
          <a:p>
            <a:pPr indent="-274320" lvl="0" marL="274320" rtl="0" algn="l">
              <a:spcBef>
                <a:spcPts val="600"/>
              </a:spcBef>
              <a:spcAft>
                <a:spcPts val="0"/>
              </a:spcAft>
              <a:buSzPts val="1680"/>
              <a:buFont typeface="Noto Sans Symbols"/>
              <a:buChar char="⮚"/>
            </a:pPr>
            <a:r>
              <a:rPr lang="en-US"/>
              <a:t>Operating system's software is quite expensive for small size organization which adds burden on them. Example Windows</a:t>
            </a:r>
            <a:endParaRPr/>
          </a:p>
          <a:p>
            <a:pPr indent="-274320" lvl="0" marL="274320" rtl="0" algn="l">
              <a:spcBef>
                <a:spcPts val="600"/>
              </a:spcBef>
              <a:spcAft>
                <a:spcPts val="0"/>
              </a:spcAft>
              <a:buSzPts val="1680"/>
              <a:buFont typeface="Noto Sans Symbols"/>
              <a:buChar char="⮚"/>
            </a:pPr>
            <a:r>
              <a:rPr lang="en-US"/>
              <a:t>It is never entirely secure as a threat can occur at any time</a:t>
            </a:r>
            <a:endParaRPr/>
          </a:p>
          <a:p>
            <a:pPr indent="-167640" lvl="0" marL="274320" rtl="0" algn="l">
              <a:spcBef>
                <a:spcPts val="600"/>
              </a:spcBef>
              <a:spcAft>
                <a:spcPts val="0"/>
              </a:spcAft>
              <a:buSzPts val="1680"/>
              <a:buFont typeface="Noto Sans Symbols"/>
              <a:buNone/>
            </a:pPr>
            <a:r>
              <a:t/>
            </a:r>
            <a:endParaRPr/>
          </a:p>
        </p:txBody>
      </p:sp>
      <p:pic>
        <p:nvPicPr>
          <p:cNvPr id="224" name="Google Shape;224;p24"/>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gtEl>
                                        <p:attrNameLst>
                                          <p:attrName>style.visibility</p:attrName>
                                        </p:attrNameLst>
                                      </p:cBhvr>
                                      <p:to>
                                        <p:strVal val="visible"/>
                                      </p:to>
                                    </p:set>
                                    <p:animEffect filter="fade" transition="in">
                                      <p:cBhvr>
                                        <p:cTn dur="5000"/>
                                        <p:tgtEl>
                                          <p:spTgt spid="2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5"/>
          <p:cNvSpPr txBox="1"/>
          <p:nvPr>
            <p:ph type="title"/>
          </p:nvPr>
        </p:nvSpPr>
        <p:spPr>
          <a:xfrm>
            <a:off x="457200" y="274638"/>
            <a:ext cx="7467600" cy="71596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6E83B3"/>
              </a:buClr>
              <a:buSzPts val="3600"/>
              <a:buFont typeface="Times New Roman"/>
              <a:buNone/>
            </a:pPr>
            <a:r>
              <a:rPr lang="en-US" sz="3600">
                <a:solidFill>
                  <a:srgbClr val="6E83B3"/>
                </a:solidFill>
                <a:latin typeface="Times New Roman"/>
                <a:ea typeface="Times New Roman"/>
                <a:cs typeface="Times New Roman"/>
                <a:sym typeface="Times New Roman"/>
              </a:rPr>
              <a:t>UNIX</a:t>
            </a:r>
            <a:endParaRPr sz="3600">
              <a:solidFill>
                <a:srgbClr val="6E83B3"/>
              </a:solidFill>
              <a:latin typeface="Times New Roman"/>
              <a:ea typeface="Times New Roman"/>
              <a:cs typeface="Times New Roman"/>
              <a:sym typeface="Times New Roman"/>
            </a:endParaRPr>
          </a:p>
        </p:txBody>
      </p:sp>
      <p:sp>
        <p:nvSpPr>
          <p:cNvPr id="230" name="Google Shape;230;p25"/>
          <p:cNvSpPr txBox="1"/>
          <p:nvPr>
            <p:ph idx="1" type="body"/>
          </p:nvPr>
        </p:nvSpPr>
        <p:spPr>
          <a:xfrm>
            <a:off x="457200" y="1066800"/>
            <a:ext cx="8153400" cy="56388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40"/>
              <a:buFont typeface="Noto Sans Symbols"/>
              <a:buChar char="⮚"/>
            </a:pPr>
            <a:r>
              <a:rPr lang="en-US" sz="3200">
                <a:latin typeface="Times New Roman"/>
                <a:ea typeface="Times New Roman"/>
                <a:cs typeface="Times New Roman"/>
                <a:sym typeface="Times New Roman"/>
              </a:rPr>
              <a:t>The initial version of “Unics” was developed in 1969 by ken Thompson and Dennis Ritchie at the bell Labs in the USA.</a:t>
            </a:r>
            <a:endParaRPr/>
          </a:p>
          <a:p>
            <a:pPr indent="-274320" lvl="0" marL="274320" rtl="0" algn="l">
              <a:spcBef>
                <a:spcPts val="600"/>
              </a:spcBef>
              <a:spcAft>
                <a:spcPts val="0"/>
              </a:spcAft>
              <a:buSzPts val="2240"/>
              <a:buFont typeface="Noto Sans Symbols"/>
              <a:buChar char="⮚"/>
            </a:pPr>
            <a:r>
              <a:rPr lang="en-US" sz="3200">
                <a:latin typeface="Times New Roman"/>
                <a:ea typeface="Times New Roman"/>
                <a:cs typeface="Times New Roman"/>
                <a:sym typeface="Times New Roman"/>
              </a:rPr>
              <a:t>It became very popular inside bell labs </a:t>
            </a:r>
            <a:endParaRPr/>
          </a:p>
          <a:p>
            <a:pPr indent="-274320" lvl="0" marL="274320" rtl="0" algn="l">
              <a:spcBef>
                <a:spcPts val="600"/>
              </a:spcBef>
              <a:spcAft>
                <a:spcPts val="0"/>
              </a:spcAft>
              <a:buSzPts val="2240"/>
              <a:buFont typeface="Noto Sans Symbols"/>
              <a:buChar char="⮚"/>
            </a:pPr>
            <a:r>
              <a:rPr lang="en-US" sz="3200">
                <a:latin typeface="Times New Roman"/>
                <a:ea typeface="Times New Roman"/>
                <a:cs typeface="Times New Roman"/>
                <a:sym typeface="Times New Roman"/>
              </a:rPr>
              <a:t>it had multi– user and multitasking operating system from beginning on.</a:t>
            </a:r>
            <a:endParaRPr/>
          </a:p>
          <a:p>
            <a:pPr indent="-274320" lvl="0" marL="274320" rtl="0" algn="l">
              <a:spcBef>
                <a:spcPts val="600"/>
              </a:spcBef>
              <a:spcAft>
                <a:spcPts val="0"/>
              </a:spcAft>
              <a:buSzPts val="2240"/>
              <a:buFont typeface="Noto Sans Symbols"/>
              <a:buChar char="⮚"/>
            </a:pPr>
            <a:r>
              <a:rPr lang="en-US" sz="3200">
                <a:latin typeface="Times New Roman"/>
                <a:ea typeface="Times New Roman"/>
                <a:cs typeface="Times New Roman"/>
                <a:sym typeface="Times New Roman"/>
              </a:rPr>
              <a:t>It has been steadily improved, and forked into a vast number of different “Unix-like” operating system.</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p:txBody>
      </p:sp>
      <p:pic>
        <p:nvPicPr>
          <p:cNvPr id="231" name="Google Shape;231;p25"/>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gtEl>
                                        <p:attrNameLst>
                                          <p:attrName>style.visibility</p:attrName>
                                        </p:attrNameLst>
                                      </p:cBhvr>
                                      <p:to>
                                        <p:strVal val="visible"/>
                                      </p:to>
                                    </p:set>
                                    <p:animEffect filter="fade" transition="in">
                                      <p:cBhvr>
                                        <p:cTn dur="5000"/>
                                        <p:tgtEl>
                                          <p:spTgt spid="2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6"/>
          <p:cNvSpPr txBox="1"/>
          <p:nvPr>
            <p:ph type="title"/>
          </p:nvPr>
        </p:nvSpPr>
        <p:spPr>
          <a:xfrm>
            <a:off x="457200" y="274638"/>
            <a:ext cx="8229600" cy="94456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6E83B3"/>
              </a:buClr>
              <a:buSzPts val="4000"/>
              <a:buFont typeface="Times New Roman"/>
              <a:buNone/>
            </a:pPr>
            <a:r>
              <a:rPr lang="en-US" sz="4000">
                <a:solidFill>
                  <a:srgbClr val="6E83B3"/>
                </a:solidFill>
                <a:latin typeface="Times New Roman"/>
                <a:ea typeface="Times New Roman"/>
                <a:cs typeface="Times New Roman"/>
                <a:sym typeface="Times New Roman"/>
              </a:rPr>
              <a:t>UNIX</a:t>
            </a:r>
            <a:endParaRPr/>
          </a:p>
        </p:txBody>
      </p:sp>
      <p:sp>
        <p:nvSpPr>
          <p:cNvPr id="237" name="Google Shape;237;p26"/>
          <p:cNvSpPr txBox="1"/>
          <p:nvPr>
            <p:ph idx="1" type="body"/>
          </p:nvPr>
        </p:nvSpPr>
        <p:spPr>
          <a:xfrm>
            <a:off x="381000" y="1524000"/>
            <a:ext cx="8229600" cy="4525963"/>
          </a:xfrm>
          <a:prstGeom prst="rect">
            <a:avLst/>
          </a:prstGeom>
          <a:noFill/>
          <a:ln>
            <a:noFill/>
          </a:ln>
        </p:spPr>
        <p:txBody>
          <a:bodyPr anchorCtr="0" anchor="t" bIns="45700" lIns="91425" spcFirstLastPara="1" rIns="91425" wrap="square" tIns="45700">
            <a:normAutofit lnSpcReduction="10000"/>
          </a:bodyPr>
          <a:lstStyle/>
          <a:p>
            <a:pPr indent="-274320" lvl="0" marL="274320" rtl="0" algn="l">
              <a:spcBef>
                <a:spcPts val="0"/>
              </a:spcBef>
              <a:spcAft>
                <a:spcPts val="0"/>
              </a:spcAft>
              <a:buSzPts val="2240"/>
              <a:buFont typeface="Noto Sans Symbols"/>
              <a:buChar char="⮚"/>
            </a:pPr>
            <a:r>
              <a:rPr lang="en-US" sz="3200">
                <a:latin typeface="Times New Roman"/>
                <a:ea typeface="Times New Roman"/>
                <a:cs typeface="Times New Roman"/>
                <a:sym typeface="Times New Roman"/>
              </a:rPr>
              <a:t>It was written in Assembler Language .</a:t>
            </a:r>
            <a:endParaRPr/>
          </a:p>
          <a:p>
            <a:pPr indent="-274320" lvl="0" marL="274320" rtl="0" algn="l">
              <a:spcBef>
                <a:spcPts val="600"/>
              </a:spcBef>
              <a:spcAft>
                <a:spcPts val="0"/>
              </a:spcAft>
              <a:buSzPts val="2240"/>
              <a:buFont typeface="Noto Sans Symbols"/>
              <a:buChar char="⮚"/>
            </a:pPr>
            <a:r>
              <a:rPr lang="en-US" sz="3200">
                <a:latin typeface="Times New Roman"/>
                <a:ea typeface="Times New Roman"/>
                <a:cs typeface="Times New Roman"/>
                <a:sym typeface="Times New Roman"/>
              </a:rPr>
              <a:t>It was ported to the C programming Language and the name changed to “Unix”</a:t>
            </a:r>
            <a:endParaRPr/>
          </a:p>
          <a:p>
            <a:pPr indent="-274320" lvl="0" marL="274320" rtl="0" algn="l">
              <a:spcBef>
                <a:spcPts val="600"/>
              </a:spcBef>
              <a:spcAft>
                <a:spcPts val="0"/>
              </a:spcAft>
              <a:buSzPts val="2240"/>
              <a:buFont typeface="Noto Sans Symbols"/>
              <a:buChar char="⮚"/>
            </a:pPr>
            <a:r>
              <a:rPr lang="en-US" sz="3200">
                <a:latin typeface="Times New Roman"/>
                <a:ea typeface="Times New Roman"/>
                <a:cs typeface="Times New Roman"/>
                <a:sym typeface="Times New Roman"/>
              </a:rPr>
              <a:t>In 1975 ,it was first released outside Bell Labs. </a:t>
            </a:r>
            <a:endParaRPr/>
          </a:p>
          <a:p>
            <a:pPr indent="-274320" lvl="0" marL="274320" rtl="0" algn="l">
              <a:spcBef>
                <a:spcPts val="600"/>
              </a:spcBef>
              <a:spcAft>
                <a:spcPts val="0"/>
              </a:spcAft>
              <a:buSzPts val="2240"/>
              <a:buFont typeface="Noto Sans Symbols"/>
              <a:buChar char="⮚"/>
            </a:pPr>
            <a:r>
              <a:rPr lang="en-US" sz="3200">
                <a:latin typeface="Times New Roman"/>
                <a:ea typeface="Times New Roman"/>
                <a:cs typeface="Times New Roman"/>
                <a:sym typeface="Times New Roman"/>
              </a:rPr>
              <a:t>In 1978,already 600 computers world –wide were running Unix.</a:t>
            </a:r>
            <a:endParaRPr/>
          </a:p>
          <a:p>
            <a:pPr indent="-274320" lvl="0" marL="274320" rtl="0" algn="l">
              <a:spcBef>
                <a:spcPts val="600"/>
              </a:spcBef>
              <a:spcAft>
                <a:spcPts val="0"/>
              </a:spcAft>
              <a:buSzPts val="2240"/>
              <a:buFont typeface="Noto Sans Symbols"/>
              <a:buChar char="⮚"/>
            </a:pPr>
            <a:r>
              <a:rPr lang="en-US" sz="3200">
                <a:latin typeface="Times New Roman"/>
                <a:ea typeface="Times New Roman"/>
                <a:cs typeface="Times New Roman"/>
                <a:sym typeface="Times New Roman"/>
              </a:rPr>
              <a:t>Big companies like HP,IBM, Siemens and even Microsoft developed their own versions of Unix.</a:t>
            </a:r>
            <a:endParaRPr/>
          </a:p>
          <a:p>
            <a:pPr indent="-167640" lvl="0" marL="274320" rtl="0" algn="l">
              <a:spcBef>
                <a:spcPts val="600"/>
              </a:spcBef>
              <a:spcAft>
                <a:spcPts val="0"/>
              </a:spcAft>
              <a:buSzPts val="1680"/>
              <a:buNone/>
            </a:pPr>
            <a:r>
              <a:t/>
            </a:r>
            <a:endParaRPr/>
          </a:p>
        </p:txBody>
      </p:sp>
      <p:pic>
        <p:nvPicPr>
          <p:cNvPr id="238" name="Google Shape;238;p26"/>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gtEl>
                                        <p:attrNameLst>
                                          <p:attrName>style.visibility</p:attrName>
                                        </p:attrNameLst>
                                      </p:cBhvr>
                                      <p:to>
                                        <p:strVal val="visible"/>
                                      </p:to>
                                    </p:set>
                                    <p:animEffect filter="fade" transition="in">
                                      <p:cBhvr>
                                        <p:cTn dur="5000"/>
                                        <p:tgtEl>
                                          <p:spTgt spid="2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7"/>
          <p:cNvSpPr txBox="1"/>
          <p:nvPr>
            <p:ph type="title"/>
          </p:nvPr>
        </p:nvSpPr>
        <p:spPr>
          <a:xfrm>
            <a:off x="457200" y="274638"/>
            <a:ext cx="8229600" cy="71596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6E83B3"/>
              </a:buClr>
              <a:buSzPts val="3600"/>
              <a:buFont typeface="Times New Roman"/>
              <a:buNone/>
            </a:pPr>
            <a:r>
              <a:rPr lang="en-US" sz="3600">
                <a:solidFill>
                  <a:srgbClr val="6E83B3"/>
                </a:solidFill>
                <a:latin typeface="Times New Roman"/>
                <a:ea typeface="Times New Roman"/>
                <a:cs typeface="Times New Roman"/>
                <a:sym typeface="Times New Roman"/>
              </a:rPr>
              <a:t>UNIX</a:t>
            </a:r>
            <a:endParaRPr/>
          </a:p>
        </p:txBody>
      </p:sp>
      <p:sp>
        <p:nvSpPr>
          <p:cNvPr id="244" name="Google Shape;244;p27"/>
          <p:cNvSpPr txBox="1"/>
          <p:nvPr>
            <p:ph idx="1" type="body"/>
          </p:nvPr>
        </p:nvSpPr>
        <p:spPr>
          <a:xfrm>
            <a:off x="457200" y="1143000"/>
            <a:ext cx="8229600" cy="5715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960"/>
              <a:buFont typeface="Noto Sans Symbols"/>
              <a:buChar char="⮚"/>
            </a:pPr>
            <a:r>
              <a:rPr lang="en-US" sz="2800">
                <a:latin typeface="Times New Roman"/>
                <a:ea typeface="Times New Roman"/>
                <a:cs typeface="Times New Roman"/>
                <a:sym typeface="Times New Roman"/>
              </a:rPr>
              <a:t>From 1981 on, Unix was sold under a commercial licence which inhibited the free exchange of software among all its users and developers.</a:t>
            </a:r>
            <a:endParaRPr/>
          </a:p>
          <a:p>
            <a:pPr indent="-274320" lvl="0" marL="274320" rtl="0" algn="l">
              <a:spcBef>
                <a:spcPts val="600"/>
              </a:spcBef>
              <a:spcAft>
                <a:spcPts val="0"/>
              </a:spcAft>
              <a:buSzPts val="1960"/>
              <a:buFont typeface="Noto Sans Symbols"/>
              <a:buChar char="⮚"/>
            </a:pPr>
            <a:r>
              <a:rPr lang="en-US" sz="2800">
                <a:latin typeface="Times New Roman"/>
                <a:ea typeface="Times New Roman"/>
                <a:cs typeface="Times New Roman"/>
                <a:sym typeface="Times New Roman"/>
              </a:rPr>
              <a:t>This led Richard Stallman to quit his job at the </a:t>
            </a:r>
            <a:endParaRPr/>
          </a:p>
          <a:p>
            <a:pPr indent="0" lvl="0" marL="0" rtl="0" algn="l">
              <a:spcBef>
                <a:spcPts val="600"/>
              </a:spcBef>
              <a:spcAft>
                <a:spcPts val="0"/>
              </a:spcAft>
              <a:buSzPts val="1960"/>
              <a:buNone/>
            </a:pPr>
            <a:r>
              <a:rPr lang="en-US" sz="2800">
                <a:latin typeface="Times New Roman"/>
                <a:ea typeface="Times New Roman"/>
                <a:cs typeface="Times New Roman"/>
                <a:sym typeface="Times New Roman"/>
              </a:rPr>
              <a:t> MIT(Massachusetts Institute of Technology)and to found the GNU project(stands for </a:t>
            </a:r>
            <a:r>
              <a:rPr b="1" lang="en-US" sz="2800">
                <a:latin typeface="Times New Roman"/>
                <a:ea typeface="Times New Roman"/>
                <a:cs typeface="Times New Roman"/>
                <a:sym typeface="Times New Roman"/>
              </a:rPr>
              <a:t>G</a:t>
            </a:r>
            <a:r>
              <a:rPr lang="en-US" sz="2800">
                <a:latin typeface="Times New Roman"/>
                <a:ea typeface="Times New Roman"/>
                <a:cs typeface="Times New Roman"/>
                <a:sym typeface="Times New Roman"/>
              </a:rPr>
              <a:t>NU’s </a:t>
            </a:r>
            <a:r>
              <a:rPr b="1" lang="en-US" sz="2800">
                <a:latin typeface="Times New Roman"/>
                <a:ea typeface="Times New Roman"/>
                <a:cs typeface="Times New Roman"/>
                <a:sym typeface="Times New Roman"/>
              </a:rPr>
              <a:t>N</a:t>
            </a:r>
            <a:r>
              <a:rPr lang="en-US" sz="2800">
                <a:latin typeface="Times New Roman"/>
                <a:ea typeface="Times New Roman"/>
                <a:cs typeface="Times New Roman"/>
                <a:sym typeface="Times New Roman"/>
              </a:rPr>
              <a:t>ot </a:t>
            </a:r>
            <a:r>
              <a:rPr b="1" lang="en-US" sz="2800">
                <a:latin typeface="Times New Roman"/>
                <a:ea typeface="Times New Roman"/>
                <a:cs typeface="Times New Roman"/>
                <a:sym typeface="Times New Roman"/>
              </a:rPr>
              <a:t>U</a:t>
            </a:r>
            <a:r>
              <a:rPr lang="en-US" sz="2800">
                <a:latin typeface="Times New Roman"/>
                <a:ea typeface="Times New Roman"/>
                <a:cs typeface="Times New Roman"/>
                <a:sym typeface="Times New Roman"/>
              </a:rPr>
              <a:t>nix).</a:t>
            </a:r>
            <a:endParaRPr/>
          </a:p>
          <a:p>
            <a:pPr indent="-274320" lvl="0" marL="274320" rtl="0" algn="l">
              <a:spcBef>
                <a:spcPts val="600"/>
              </a:spcBef>
              <a:spcAft>
                <a:spcPts val="0"/>
              </a:spcAft>
              <a:buSzPts val="1960"/>
              <a:buFont typeface="Noto Sans Symbols"/>
              <a:buChar char="⮚"/>
            </a:pPr>
            <a:r>
              <a:rPr lang="en-US" sz="2800">
                <a:latin typeface="Times New Roman"/>
                <a:ea typeface="Times New Roman"/>
                <a:cs typeface="Times New Roman"/>
                <a:sym typeface="Times New Roman"/>
              </a:rPr>
              <a:t>He aimed at developing a complete OS which as Free Software to replace Unix.</a:t>
            </a:r>
            <a:endParaRPr/>
          </a:p>
          <a:p>
            <a:pPr indent="-274320" lvl="0" marL="274320" rtl="0" algn="l">
              <a:spcBef>
                <a:spcPts val="600"/>
              </a:spcBef>
              <a:spcAft>
                <a:spcPts val="0"/>
              </a:spcAft>
              <a:buSzPts val="1960"/>
              <a:buFont typeface="Noto Sans Symbols"/>
              <a:buChar char="⮚"/>
            </a:pPr>
            <a:r>
              <a:rPr lang="en-US" sz="2800">
                <a:latin typeface="Times New Roman"/>
                <a:ea typeface="Times New Roman"/>
                <a:cs typeface="Times New Roman"/>
                <a:sym typeface="Times New Roman"/>
              </a:rPr>
              <a:t>he founded the Free Software Foundation which its developers and the development of software licences with the GNU GPL(General Public Licence)as the most famous.</a:t>
            </a:r>
            <a:endParaRPr/>
          </a:p>
          <a:p>
            <a:pPr indent="-167640" lvl="0" marL="274320" rtl="0" algn="l">
              <a:spcBef>
                <a:spcPts val="600"/>
              </a:spcBef>
              <a:spcAft>
                <a:spcPts val="0"/>
              </a:spcAft>
              <a:buSzPts val="1680"/>
              <a:buFont typeface="Noto Sans Symbols"/>
              <a:buNone/>
            </a:pPr>
            <a:r>
              <a:t/>
            </a:r>
            <a:endParaRPr>
              <a:latin typeface="Times New Roman"/>
              <a:ea typeface="Times New Roman"/>
              <a:cs typeface="Times New Roman"/>
              <a:sym typeface="Times New Roman"/>
            </a:endParaRPr>
          </a:p>
          <a:p>
            <a:pPr indent="0" lvl="0" marL="0" rtl="0" algn="l">
              <a:spcBef>
                <a:spcPts val="600"/>
              </a:spcBef>
              <a:spcAft>
                <a:spcPts val="0"/>
              </a:spcAft>
              <a:buSzPts val="1680"/>
              <a:buNone/>
            </a:pPr>
            <a:r>
              <a:t/>
            </a:r>
            <a:endParaRPr>
              <a:latin typeface="Times New Roman"/>
              <a:ea typeface="Times New Roman"/>
              <a:cs typeface="Times New Roman"/>
              <a:sym typeface="Times New Roman"/>
            </a:endParaRPr>
          </a:p>
        </p:txBody>
      </p:sp>
      <p:pic>
        <p:nvPicPr>
          <p:cNvPr id="245" name="Google Shape;245;p27"/>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5"/>
                                        </p:tgtEl>
                                        <p:attrNameLst>
                                          <p:attrName>style.visibility</p:attrName>
                                        </p:attrNameLst>
                                      </p:cBhvr>
                                      <p:to>
                                        <p:strVal val="visible"/>
                                      </p:to>
                                    </p:set>
                                    <p:animEffect filter="fade" transition="in">
                                      <p:cBhvr>
                                        <p:cTn dur="5000"/>
                                        <p:tgtEl>
                                          <p:spTgt spid="2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8"/>
          <p:cNvSpPr txBox="1"/>
          <p:nvPr>
            <p:ph type="title"/>
          </p:nvPr>
        </p:nvSpPr>
        <p:spPr>
          <a:xfrm>
            <a:off x="457200" y="274638"/>
            <a:ext cx="8229600" cy="94456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6E83B3"/>
              </a:buClr>
              <a:buSzPts val="3000"/>
              <a:buFont typeface="Times New Roman"/>
              <a:buNone/>
            </a:pPr>
            <a:r>
              <a:rPr lang="en-US">
                <a:solidFill>
                  <a:srgbClr val="6E83B3"/>
                </a:solidFill>
                <a:latin typeface="Times New Roman"/>
                <a:ea typeface="Times New Roman"/>
                <a:cs typeface="Times New Roman"/>
                <a:sym typeface="Times New Roman"/>
              </a:rPr>
              <a:t>UNIX</a:t>
            </a:r>
            <a:endParaRPr/>
          </a:p>
        </p:txBody>
      </p:sp>
      <p:sp>
        <p:nvSpPr>
          <p:cNvPr id="251" name="Google Shape;251;p28"/>
          <p:cNvSpPr txBox="1"/>
          <p:nvPr>
            <p:ph idx="1" type="body"/>
          </p:nvPr>
        </p:nvSpPr>
        <p:spPr>
          <a:xfrm>
            <a:off x="457200" y="1143000"/>
            <a:ext cx="8229600" cy="54102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lang="en-US">
                <a:latin typeface="Times New Roman"/>
                <a:ea typeface="Times New Roman"/>
                <a:cs typeface="Times New Roman"/>
                <a:sym typeface="Times New Roman"/>
              </a:rPr>
              <a:t>Many other organizations, universities and corporations developed their own flavors Unix, mostly based on the Unix code from before 1981.</a:t>
            </a:r>
            <a:endParaRPr/>
          </a:p>
          <a:p>
            <a:pPr indent="-274320" lvl="0" marL="274320" rtl="0" algn="l">
              <a:spcBef>
                <a:spcPts val="600"/>
              </a:spcBef>
              <a:spcAft>
                <a:spcPts val="0"/>
              </a:spcAft>
              <a:buSzPts val="1680"/>
              <a:buChar char="🞆"/>
            </a:pPr>
            <a:r>
              <a:rPr lang="en-US">
                <a:latin typeface="Times New Roman"/>
                <a:ea typeface="Times New Roman"/>
                <a:cs typeface="Times New Roman"/>
                <a:sym typeface="Times New Roman"/>
              </a:rPr>
              <a:t>hundreds of Unix versions have been created ,and many of them still are active and alive and being futher devel - open today :</a:t>
            </a:r>
            <a:endParaRPr/>
          </a:p>
          <a:p>
            <a:pPr indent="-274320" lvl="0" marL="274320" rtl="0" algn="l">
              <a:spcBef>
                <a:spcPts val="600"/>
              </a:spcBef>
              <a:spcAft>
                <a:spcPts val="0"/>
              </a:spcAft>
              <a:buSzPts val="1680"/>
              <a:buChar char="🞆"/>
            </a:pPr>
            <a:r>
              <a:rPr lang="en-US">
                <a:latin typeface="Times New Roman"/>
                <a:ea typeface="Times New Roman"/>
                <a:cs typeface="Times New Roman"/>
                <a:sym typeface="Times New Roman"/>
              </a:rPr>
              <a:t>The BSD family(NetBSD, FreeBSD, OpenBSD)</a:t>
            </a:r>
            <a:endParaRPr/>
          </a:p>
          <a:p>
            <a:pPr indent="-274320" lvl="0" marL="274320" rtl="0" algn="l">
              <a:spcBef>
                <a:spcPts val="600"/>
              </a:spcBef>
              <a:spcAft>
                <a:spcPts val="0"/>
              </a:spcAft>
              <a:buSzPts val="1680"/>
              <a:buChar char="🞆"/>
            </a:pPr>
            <a:r>
              <a:rPr lang="en-US">
                <a:latin typeface="Times New Roman"/>
                <a:ea typeface="Times New Roman"/>
                <a:cs typeface="Times New Roman"/>
                <a:sym typeface="Times New Roman"/>
              </a:rPr>
              <a:t>Solaris.</a:t>
            </a:r>
            <a:endParaRPr>
              <a:latin typeface="Times New Roman"/>
              <a:ea typeface="Times New Roman"/>
              <a:cs typeface="Times New Roman"/>
              <a:sym typeface="Times New Roman"/>
            </a:endParaRPr>
          </a:p>
          <a:p>
            <a:pPr indent="-274320" lvl="0" marL="274320" rtl="0" algn="l">
              <a:spcBef>
                <a:spcPts val="600"/>
              </a:spcBef>
              <a:spcAft>
                <a:spcPts val="0"/>
              </a:spcAft>
              <a:buSzPts val="1680"/>
              <a:buChar char="🞆"/>
            </a:pPr>
            <a:r>
              <a:rPr lang="en-US">
                <a:latin typeface="Times New Roman"/>
                <a:ea typeface="Times New Roman"/>
                <a:cs typeface="Times New Roman"/>
                <a:sym typeface="Times New Roman"/>
              </a:rPr>
              <a:t>HP-UX, Irix.</a:t>
            </a:r>
            <a:endParaRPr>
              <a:latin typeface="Times New Roman"/>
              <a:ea typeface="Times New Roman"/>
              <a:cs typeface="Times New Roman"/>
              <a:sym typeface="Times New Roman"/>
            </a:endParaRPr>
          </a:p>
          <a:p>
            <a:pPr indent="-274320" lvl="0" marL="274320" rtl="0" algn="l">
              <a:spcBef>
                <a:spcPts val="600"/>
              </a:spcBef>
              <a:spcAft>
                <a:spcPts val="0"/>
              </a:spcAft>
              <a:buSzPts val="1680"/>
              <a:buChar char="🞆"/>
            </a:pPr>
            <a:r>
              <a:rPr lang="en-US">
                <a:latin typeface="Times New Roman"/>
                <a:ea typeface="Times New Roman"/>
                <a:cs typeface="Times New Roman"/>
                <a:sym typeface="Times New Roman"/>
              </a:rPr>
              <a:t>MacOSX (Darwin/ NextSTEP)to name a few.</a:t>
            </a:r>
            <a:endParaRPr/>
          </a:p>
        </p:txBody>
      </p:sp>
      <p:pic>
        <p:nvPicPr>
          <p:cNvPr id="252" name="Google Shape;252;p28"/>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gtEl>
                                        <p:attrNameLst>
                                          <p:attrName>style.visibility</p:attrName>
                                        </p:attrNameLst>
                                      </p:cBhvr>
                                      <p:to>
                                        <p:strVal val="visible"/>
                                      </p:to>
                                    </p:set>
                                    <p:animEffect filter="fade" transition="in">
                                      <p:cBhvr>
                                        <p:cTn dur="5000"/>
                                        <p:tgtEl>
                                          <p:spTgt spid="2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9"/>
          <p:cNvSpPr txBox="1"/>
          <p:nvPr>
            <p:ph type="title"/>
          </p:nvPr>
        </p:nvSpPr>
        <p:spPr>
          <a:xfrm>
            <a:off x="457200" y="274638"/>
            <a:ext cx="8229600" cy="71596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6E83B3"/>
              </a:buClr>
              <a:buSzPts val="4000"/>
              <a:buFont typeface="Times New Roman"/>
              <a:buNone/>
            </a:pPr>
            <a:r>
              <a:rPr lang="en-US" sz="4000">
                <a:solidFill>
                  <a:srgbClr val="6E83B3"/>
                </a:solidFill>
                <a:latin typeface="Times New Roman"/>
                <a:ea typeface="Times New Roman"/>
                <a:cs typeface="Times New Roman"/>
                <a:sym typeface="Times New Roman"/>
              </a:rPr>
              <a:t>UNIX</a:t>
            </a:r>
            <a:endParaRPr/>
          </a:p>
        </p:txBody>
      </p:sp>
      <p:sp>
        <p:nvSpPr>
          <p:cNvPr id="258" name="Google Shape;258;p29"/>
          <p:cNvSpPr txBox="1"/>
          <p:nvPr>
            <p:ph idx="1" type="body"/>
          </p:nvPr>
        </p:nvSpPr>
        <p:spPr>
          <a:xfrm>
            <a:off x="20782" y="1066800"/>
            <a:ext cx="8229600" cy="54864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40"/>
              <a:buChar char="🞆"/>
            </a:pPr>
            <a:r>
              <a:rPr lang="en-US" sz="3200"/>
              <a:t>In the early 1990’s , a Finnish student at Helsinki University ,Linus Torvalds, added hard disk drivers and low level hardware I/O functionalities and thus was on the best way to develop an operating system kernel.</a:t>
            </a:r>
            <a:endParaRPr/>
          </a:p>
          <a:p>
            <a:pPr indent="-274320" lvl="0" marL="274320" rtl="0" algn="l">
              <a:spcBef>
                <a:spcPts val="600"/>
              </a:spcBef>
              <a:spcAft>
                <a:spcPts val="0"/>
              </a:spcAft>
              <a:buSzPts val="2240"/>
              <a:buChar char="🞆"/>
            </a:pPr>
            <a:r>
              <a:rPr lang="en-US" sz="3200"/>
              <a:t>In 1991 ,he made version V0.01of his kernel, which he called "Linux“ publicly available on the university's FTP server under the term of the GNU GPL.</a:t>
            </a:r>
            <a:endParaRPr sz="3200"/>
          </a:p>
        </p:txBody>
      </p:sp>
      <p:pic>
        <p:nvPicPr>
          <p:cNvPr id="259" name="Google Shape;259;p29"/>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9"/>
                                        </p:tgtEl>
                                        <p:attrNameLst>
                                          <p:attrName>style.visibility</p:attrName>
                                        </p:attrNameLst>
                                      </p:cBhvr>
                                      <p:to>
                                        <p:strVal val="visible"/>
                                      </p:to>
                                    </p:set>
                                    <p:animEffect filter="fade" transition="in">
                                      <p:cBhvr>
                                        <p:cTn dur="5000"/>
                                        <p:tgtEl>
                                          <p:spTgt spid="2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30"/>
          <p:cNvSpPr txBox="1"/>
          <p:nvPr>
            <p:ph type="title"/>
          </p:nvPr>
        </p:nvSpPr>
        <p:spPr>
          <a:xfrm>
            <a:off x="381000" y="0"/>
            <a:ext cx="7467600" cy="64484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6E83B3"/>
              </a:buClr>
              <a:buSzPts val="3000"/>
              <a:buFont typeface="Century Schoolbook"/>
              <a:buNone/>
            </a:pPr>
            <a:r>
              <a:rPr lang="en-US">
                <a:solidFill>
                  <a:srgbClr val="6E83B3"/>
                </a:solidFill>
              </a:rPr>
              <a:t>Free Software </a:t>
            </a:r>
            <a:endParaRPr>
              <a:solidFill>
                <a:srgbClr val="6E83B3"/>
              </a:solidFill>
            </a:endParaRPr>
          </a:p>
        </p:txBody>
      </p:sp>
      <p:sp>
        <p:nvSpPr>
          <p:cNvPr id="265" name="Google Shape;265;p30"/>
          <p:cNvSpPr txBox="1"/>
          <p:nvPr>
            <p:ph idx="1" type="body"/>
          </p:nvPr>
        </p:nvSpPr>
        <p:spPr>
          <a:xfrm>
            <a:off x="228600" y="685800"/>
            <a:ext cx="8229600" cy="617220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1960"/>
              <a:buFont typeface="Noto Sans Symbols"/>
              <a:buChar char="⮚"/>
            </a:pPr>
            <a:r>
              <a:rPr lang="en-US" sz="2800"/>
              <a:t>Free Software is a matter of the users’ freedom to run, copy, distribute, study, change and improve the software.</a:t>
            </a:r>
            <a:endParaRPr/>
          </a:p>
          <a:p>
            <a:pPr indent="-274320" lvl="0" marL="274320" rtl="0" algn="l">
              <a:spcBef>
                <a:spcPts val="600"/>
              </a:spcBef>
              <a:spcAft>
                <a:spcPts val="0"/>
              </a:spcAft>
              <a:buSzPts val="1960"/>
              <a:buFont typeface="Noto Sans Symbols"/>
              <a:buChar char="⮚"/>
            </a:pPr>
            <a:r>
              <a:rPr lang="en-US" sz="2800"/>
              <a:t>It refers to four kinds of freedom: Freedom :</a:t>
            </a:r>
            <a:endParaRPr/>
          </a:p>
          <a:p>
            <a:pPr indent="0" lvl="0" marL="0" rtl="0" algn="l">
              <a:spcBef>
                <a:spcPts val="600"/>
              </a:spcBef>
              <a:spcAft>
                <a:spcPts val="0"/>
              </a:spcAft>
              <a:buSzPts val="1960"/>
              <a:buNone/>
            </a:pPr>
            <a:r>
              <a:rPr lang="en-US" sz="2800"/>
              <a:t>	1. to run the program</a:t>
            </a:r>
            <a:endParaRPr/>
          </a:p>
          <a:p>
            <a:pPr indent="0" lvl="0" marL="0" rtl="0" algn="l">
              <a:spcBef>
                <a:spcPts val="600"/>
              </a:spcBef>
              <a:spcAft>
                <a:spcPts val="0"/>
              </a:spcAft>
              <a:buSzPts val="1960"/>
              <a:buNone/>
            </a:pPr>
            <a:r>
              <a:rPr lang="en-US" sz="2800"/>
              <a:t>	2. to study how the program works, and 	adapt it to your needs.</a:t>
            </a:r>
            <a:endParaRPr/>
          </a:p>
          <a:p>
            <a:pPr indent="0" lvl="0" marL="0" rtl="0" algn="l">
              <a:spcBef>
                <a:spcPts val="600"/>
              </a:spcBef>
              <a:spcAft>
                <a:spcPts val="0"/>
              </a:spcAft>
              <a:buSzPts val="1960"/>
              <a:buNone/>
            </a:pPr>
            <a:r>
              <a:rPr lang="en-US" sz="2800"/>
              <a:t>	3. to redistribute copies so you can help your 	neighbor.</a:t>
            </a:r>
            <a:endParaRPr/>
          </a:p>
          <a:p>
            <a:pPr indent="0" lvl="0" marL="0" rtl="0" algn="l">
              <a:spcBef>
                <a:spcPts val="600"/>
              </a:spcBef>
              <a:spcAft>
                <a:spcPts val="0"/>
              </a:spcAft>
              <a:buSzPts val="1960"/>
              <a:buNone/>
            </a:pPr>
            <a:r>
              <a:rPr lang="en-US" sz="2800"/>
              <a:t>	4. to improve the program, and release your improvements to the public so that the whole community benefits. Access to the source code is a precondition for this.</a:t>
            </a:r>
            <a:endParaRPr/>
          </a:p>
        </p:txBody>
      </p:sp>
      <p:pic>
        <p:nvPicPr>
          <p:cNvPr id="266" name="Google Shape;266;p30"/>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gtEl>
                                        <p:attrNameLst>
                                          <p:attrName>style.visibility</p:attrName>
                                        </p:attrNameLst>
                                      </p:cBhvr>
                                      <p:to>
                                        <p:strVal val="visible"/>
                                      </p:to>
                                    </p:set>
                                    <p:animEffect filter="fade" transition="in">
                                      <p:cBhvr>
                                        <p:cTn dur="5000"/>
                                        <p:tgtEl>
                                          <p:spTgt spid="2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31"/>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E83B3"/>
              </a:buClr>
              <a:buSzPts val="3000"/>
              <a:buFont typeface="Century Schoolbook"/>
              <a:buNone/>
            </a:pPr>
            <a:r>
              <a:rPr lang="en-US">
                <a:solidFill>
                  <a:srgbClr val="6E83B3"/>
                </a:solidFill>
              </a:rPr>
              <a:t>Operating system approach</a:t>
            </a:r>
            <a:endParaRPr>
              <a:solidFill>
                <a:srgbClr val="6E83B3"/>
              </a:solidFill>
            </a:endParaRPr>
          </a:p>
        </p:txBody>
      </p:sp>
      <p:sp>
        <p:nvSpPr>
          <p:cNvPr id="272" name="Google Shape;272;p31"/>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40"/>
              <a:buChar char="🞆"/>
            </a:pPr>
            <a:r>
              <a:rPr lang="en-US" sz="3200"/>
              <a:t>Linux is the most famous open source OS.</a:t>
            </a:r>
            <a:endParaRPr/>
          </a:p>
          <a:p>
            <a:pPr indent="-274320" lvl="0" marL="274320" rtl="0" algn="l">
              <a:spcBef>
                <a:spcPts val="600"/>
              </a:spcBef>
              <a:spcAft>
                <a:spcPts val="0"/>
              </a:spcAft>
              <a:buSzPts val="2240"/>
              <a:buChar char="🞆"/>
            </a:pPr>
            <a:r>
              <a:rPr lang="en-US" sz="3200"/>
              <a:t>Microsoft windows is a well-known closed –source OS.</a:t>
            </a:r>
            <a:endParaRPr/>
          </a:p>
          <a:p>
            <a:pPr indent="-274320" lvl="0" marL="274320" rtl="0" algn="l">
              <a:spcBef>
                <a:spcPts val="600"/>
              </a:spcBef>
              <a:spcAft>
                <a:spcPts val="0"/>
              </a:spcAft>
              <a:buSzPts val="2240"/>
              <a:buChar char="🞆"/>
            </a:pPr>
            <a:r>
              <a:rPr lang="en-US" sz="3200"/>
              <a:t>Apple’s Mac OS X and iO OS are a hybrid approach. They contain an open source kernel Named Darwin yet include proprietary , closed –source components as well</a:t>
            </a:r>
            <a:endParaRPr sz="3200"/>
          </a:p>
        </p:txBody>
      </p:sp>
      <p:pic>
        <p:nvPicPr>
          <p:cNvPr id="273" name="Google Shape;273;p31"/>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3"/>
                                        </p:tgtEl>
                                        <p:attrNameLst>
                                          <p:attrName>style.visibility</p:attrName>
                                        </p:attrNameLst>
                                      </p:cBhvr>
                                      <p:to>
                                        <p:strVal val="visible"/>
                                      </p:to>
                                    </p:set>
                                    <p:animEffect filter="fade" transition="in">
                                      <p:cBhvr>
                                        <p:cTn dur="5000"/>
                                        <p:tgtEl>
                                          <p:spTgt spid="2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4"/>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rPr b="1" lang="en-US"/>
              <a:t>What is an Operating System?</a:t>
            </a:r>
            <a:br>
              <a:rPr b="1" lang="en-US"/>
            </a:br>
            <a:endParaRPr/>
          </a:p>
        </p:txBody>
      </p:sp>
      <p:sp>
        <p:nvSpPr>
          <p:cNvPr id="147" name="Google Shape;147;p14"/>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fontScale="92500" lnSpcReduction="20000"/>
          </a:bodyPr>
          <a:lstStyle/>
          <a:p>
            <a:pPr indent="-274320" lvl="0" marL="274320" rtl="0" algn="l">
              <a:spcBef>
                <a:spcPts val="0"/>
              </a:spcBef>
              <a:spcAft>
                <a:spcPts val="0"/>
              </a:spcAft>
              <a:buSzPct val="70000"/>
              <a:buFont typeface="Noto Sans Symbols"/>
              <a:buChar char="⮚"/>
            </a:pPr>
            <a:r>
              <a:rPr lang="en-US"/>
              <a:t>An </a:t>
            </a:r>
            <a:r>
              <a:rPr b="1" lang="en-US"/>
              <a:t>Operating system (OS)</a:t>
            </a:r>
            <a:r>
              <a:rPr lang="en-US"/>
              <a:t> is a software which acts as an interface between the end user and computer hardware. </a:t>
            </a:r>
            <a:endParaRPr/>
          </a:p>
          <a:p>
            <a:pPr indent="-274320" lvl="0" marL="274320" rtl="0" algn="l">
              <a:spcBef>
                <a:spcPts val="600"/>
              </a:spcBef>
              <a:spcAft>
                <a:spcPts val="0"/>
              </a:spcAft>
              <a:buSzPct val="70000"/>
              <a:buFont typeface="Noto Sans Symbols"/>
              <a:buChar char="⮚"/>
            </a:pPr>
            <a:r>
              <a:rPr lang="en-US"/>
              <a:t> Every computer must have at least one OS to run other programs. </a:t>
            </a:r>
            <a:endParaRPr/>
          </a:p>
          <a:p>
            <a:pPr indent="-274320" lvl="0" marL="274320" rtl="0" algn="l">
              <a:spcBef>
                <a:spcPts val="600"/>
              </a:spcBef>
              <a:spcAft>
                <a:spcPts val="0"/>
              </a:spcAft>
              <a:buSzPct val="70000"/>
              <a:buFont typeface="Noto Sans Symbols"/>
              <a:buChar char="⮚"/>
            </a:pPr>
            <a:r>
              <a:rPr lang="en-US"/>
              <a:t>An application like Chrome, MS Word, Games, etc needs some environment in which it will run and perform its task. </a:t>
            </a:r>
            <a:endParaRPr/>
          </a:p>
          <a:p>
            <a:pPr indent="-274320" lvl="0" marL="274320" rtl="0" algn="l">
              <a:spcBef>
                <a:spcPts val="600"/>
              </a:spcBef>
              <a:spcAft>
                <a:spcPts val="0"/>
              </a:spcAft>
              <a:buSzPct val="70000"/>
              <a:buFont typeface="Noto Sans Symbols"/>
              <a:buChar char="⮚"/>
            </a:pPr>
            <a:r>
              <a:rPr lang="en-US"/>
              <a:t>The OS helps you to communicate with the computer without knowing how to speak the computer's language. </a:t>
            </a:r>
            <a:endParaRPr/>
          </a:p>
          <a:p>
            <a:pPr indent="-274320" lvl="0" marL="274320" rtl="0" algn="l">
              <a:spcBef>
                <a:spcPts val="600"/>
              </a:spcBef>
              <a:spcAft>
                <a:spcPts val="0"/>
              </a:spcAft>
              <a:buSzPct val="70000"/>
              <a:buFont typeface="Noto Sans Symbols"/>
              <a:buChar char="⮚"/>
            </a:pPr>
            <a:r>
              <a:rPr lang="en-US"/>
              <a:t>It is </a:t>
            </a:r>
            <a:r>
              <a:rPr b="1" lang="en-US"/>
              <a:t>not</a:t>
            </a:r>
            <a:r>
              <a:rPr lang="en-US"/>
              <a:t> possible for the user to use any computer or mobile device without having an operating system.</a:t>
            </a:r>
            <a:endParaRPr/>
          </a:p>
          <a:p>
            <a:pPr indent="-274320" lvl="0" marL="274320" rtl="0" algn="l">
              <a:spcBef>
                <a:spcPts val="600"/>
              </a:spcBef>
              <a:spcAft>
                <a:spcPts val="0"/>
              </a:spcAft>
              <a:buSzPct val="70000"/>
              <a:buChar char="🞆"/>
            </a:pPr>
            <a:br>
              <a:rPr lang="en-US"/>
            </a:br>
            <a:endParaRPr/>
          </a:p>
        </p:txBody>
      </p:sp>
      <p:pic>
        <p:nvPicPr>
          <p:cNvPr id="148" name="Google Shape;148;p14"/>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5000"/>
                                        <p:tgtEl>
                                          <p:spTgt spid="1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32"/>
          <p:cNvSpPr txBox="1"/>
          <p:nvPr>
            <p:ph type="title"/>
          </p:nvPr>
        </p:nvSpPr>
        <p:spPr>
          <a:xfrm>
            <a:off x="457200" y="0"/>
            <a:ext cx="8229600" cy="5334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1"/>
              </a:buClr>
              <a:buSzPts val="4000"/>
              <a:buFont typeface="Times New Roman"/>
              <a:buNone/>
            </a:pPr>
            <a:r>
              <a:rPr lang="en-US" sz="4000">
                <a:solidFill>
                  <a:schemeClr val="dk1"/>
                </a:solidFill>
                <a:latin typeface="Times New Roman"/>
                <a:ea typeface="Times New Roman"/>
                <a:cs typeface="Times New Roman"/>
                <a:sym typeface="Times New Roman"/>
              </a:rPr>
              <a:t>Linux</a:t>
            </a:r>
            <a:endParaRPr/>
          </a:p>
        </p:txBody>
      </p:sp>
      <p:sp>
        <p:nvSpPr>
          <p:cNvPr id="279" name="Google Shape;279;p32"/>
          <p:cNvSpPr txBox="1"/>
          <p:nvPr>
            <p:ph idx="1" type="body"/>
          </p:nvPr>
        </p:nvSpPr>
        <p:spPr>
          <a:xfrm>
            <a:off x="381000" y="457200"/>
            <a:ext cx="8229600" cy="6858000"/>
          </a:xfrm>
          <a:prstGeom prst="rect">
            <a:avLst/>
          </a:prstGeom>
          <a:noFill/>
          <a:ln>
            <a:noFill/>
          </a:ln>
        </p:spPr>
        <p:txBody>
          <a:bodyPr anchorCtr="0" anchor="t" bIns="45700" lIns="91425" spcFirstLastPara="1" rIns="91425" wrap="square" tIns="45700">
            <a:normAutofit fontScale="25000" lnSpcReduction="20000"/>
          </a:bodyPr>
          <a:lstStyle/>
          <a:p>
            <a:pPr indent="-274320" lvl="0" marL="274320" rtl="0" algn="l">
              <a:spcBef>
                <a:spcPts val="0"/>
              </a:spcBef>
              <a:spcAft>
                <a:spcPts val="0"/>
              </a:spcAft>
              <a:buSzPct val="70000"/>
              <a:buFont typeface="Noto Sans Symbols"/>
              <a:buChar char="⮚"/>
            </a:pPr>
            <a:r>
              <a:rPr lang="en-US" sz="9800">
                <a:latin typeface="Times New Roman"/>
                <a:ea typeface="Times New Roman"/>
                <a:cs typeface="Times New Roman"/>
                <a:sym typeface="Times New Roman"/>
              </a:rPr>
              <a:t>Linux and Unix are closely connected to the “Free Software ”movement. </a:t>
            </a:r>
            <a:endParaRPr/>
          </a:p>
          <a:p>
            <a:pPr indent="-274320" lvl="0" marL="274320" rtl="0" algn="l">
              <a:spcBef>
                <a:spcPts val="600"/>
              </a:spcBef>
              <a:spcAft>
                <a:spcPts val="0"/>
              </a:spcAft>
              <a:buSzPct val="70000"/>
              <a:buFont typeface="Noto Sans Symbols"/>
              <a:buChar char="⮚"/>
            </a:pPr>
            <a:r>
              <a:rPr lang="en-US" sz="9800">
                <a:latin typeface="Times New Roman"/>
                <a:ea typeface="Times New Roman"/>
                <a:cs typeface="Times New Roman"/>
                <a:sym typeface="Times New Roman"/>
              </a:rPr>
              <a:t>Linux(GNU/Linux) ,a flavor of Unix-like operating systems, is the most widely used operating system of this family, for a number of reasons:</a:t>
            </a:r>
            <a:endParaRPr/>
          </a:p>
          <a:p>
            <a:pPr indent="-274320" lvl="1" marL="640080" rtl="0" algn="l">
              <a:spcBef>
                <a:spcPts val="490"/>
              </a:spcBef>
              <a:spcAft>
                <a:spcPts val="0"/>
              </a:spcAft>
              <a:buSzPct val="80000"/>
              <a:buFont typeface="Noto Sans Symbols"/>
              <a:buChar char="✔"/>
            </a:pPr>
            <a:r>
              <a:rPr lang="en-US" sz="9800">
                <a:latin typeface="Times New Roman"/>
                <a:ea typeface="Times New Roman"/>
                <a:cs typeface="Times New Roman"/>
                <a:sym typeface="Times New Roman"/>
              </a:rPr>
              <a:t>it is freely available as ”open Source” software.</a:t>
            </a:r>
            <a:endParaRPr/>
          </a:p>
          <a:p>
            <a:pPr indent="-274320" lvl="1" marL="640080" rtl="0" algn="l">
              <a:spcBef>
                <a:spcPts val="490"/>
              </a:spcBef>
              <a:spcAft>
                <a:spcPts val="0"/>
              </a:spcAft>
              <a:buSzPct val="80000"/>
              <a:buFont typeface="Noto Sans Symbols"/>
              <a:buChar char="✔"/>
            </a:pPr>
            <a:r>
              <a:rPr lang="en-US" sz="9800">
                <a:latin typeface="Times New Roman"/>
                <a:ea typeface="Times New Roman"/>
                <a:cs typeface="Times New Roman"/>
                <a:sym typeface="Times New Roman"/>
              </a:rPr>
              <a:t>It is designed for security, robustness and reliability especially (but not only) in the area of network services and server systems(its strengths).</a:t>
            </a:r>
            <a:endParaRPr/>
          </a:p>
          <a:p>
            <a:pPr indent="-274320" lvl="1" marL="640080" rtl="0" algn="l">
              <a:spcBef>
                <a:spcPts val="490"/>
              </a:spcBef>
              <a:spcAft>
                <a:spcPts val="0"/>
              </a:spcAft>
              <a:buSzPct val="80000"/>
              <a:buFont typeface="Noto Sans Symbols"/>
              <a:buChar char="✔"/>
            </a:pPr>
            <a:r>
              <a:rPr lang="en-US" sz="9800">
                <a:latin typeface="Times New Roman"/>
                <a:ea typeface="Times New Roman"/>
                <a:cs typeface="Times New Roman"/>
                <a:sym typeface="Times New Roman"/>
              </a:rPr>
              <a:t>It is very flexible and versatile for all kinds of devices use:		</a:t>
            </a:r>
            <a:endParaRPr sz="9800">
              <a:latin typeface="Times New Roman"/>
              <a:ea typeface="Times New Roman"/>
              <a:cs typeface="Times New Roman"/>
              <a:sym typeface="Times New Roman"/>
            </a:endParaRPr>
          </a:p>
          <a:p>
            <a:pPr indent="0" lvl="6" marL="1828800" rtl="0" algn="l">
              <a:spcBef>
                <a:spcPts val="455"/>
              </a:spcBef>
              <a:spcAft>
                <a:spcPts val="0"/>
              </a:spcAft>
              <a:buSzPct val="59999"/>
              <a:buNone/>
            </a:pPr>
            <a:r>
              <a:rPr lang="en-US" sz="9100">
                <a:solidFill>
                  <a:schemeClr val="dk1"/>
                </a:solidFill>
                <a:latin typeface="Times New Roman"/>
                <a:ea typeface="Times New Roman"/>
                <a:cs typeface="Times New Roman"/>
                <a:sym typeface="Times New Roman"/>
              </a:rPr>
              <a:t>desktop PCs</a:t>
            </a:r>
            <a:endParaRPr/>
          </a:p>
          <a:p>
            <a:pPr indent="0" lvl="1" marL="457200" rtl="0" algn="l">
              <a:spcBef>
                <a:spcPts val="490"/>
              </a:spcBef>
              <a:spcAft>
                <a:spcPts val="0"/>
              </a:spcAft>
              <a:buSzPct val="80000"/>
              <a:buNone/>
            </a:pPr>
            <a:r>
              <a:rPr lang="en-US" sz="9800">
                <a:latin typeface="Times New Roman"/>
                <a:ea typeface="Times New Roman"/>
                <a:cs typeface="Times New Roman"/>
                <a:sym typeface="Times New Roman"/>
              </a:rPr>
              <a:t>		mobile devices.</a:t>
            </a:r>
            <a:endParaRPr/>
          </a:p>
          <a:p>
            <a:pPr indent="0" lvl="1" marL="457200" rtl="0" algn="l">
              <a:spcBef>
                <a:spcPts val="490"/>
              </a:spcBef>
              <a:spcAft>
                <a:spcPts val="0"/>
              </a:spcAft>
              <a:buSzPct val="80000"/>
              <a:buNone/>
            </a:pPr>
            <a:r>
              <a:rPr lang="en-US" sz="9800">
                <a:latin typeface="Times New Roman"/>
                <a:ea typeface="Times New Roman"/>
                <a:cs typeface="Times New Roman"/>
                <a:sym typeface="Times New Roman"/>
              </a:rPr>
              <a:t>		cellphones.</a:t>
            </a:r>
            <a:endParaRPr/>
          </a:p>
          <a:p>
            <a:pPr indent="0" lvl="1" marL="457200" rtl="0" algn="l">
              <a:spcBef>
                <a:spcPts val="490"/>
              </a:spcBef>
              <a:spcAft>
                <a:spcPts val="0"/>
              </a:spcAft>
              <a:buSzPct val="80000"/>
              <a:buNone/>
            </a:pPr>
            <a:r>
              <a:rPr lang="en-US" sz="9800">
                <a:latin typeface="Times New Roman"/>
                <a:ea typeface="Times New Roman"/>
                <a:cs typeface="Times New Roman"/>
                <a:sym typeface="Times New Roman"/>
              </a:rPr>
              <a:t>		multimedia devices</a:t>
            </a:r>
            <a:endParaRPr/>
          </a:p>
          <a:p>
            <a:pPr indent="0" lvl="1" marL="457200" rtl="0" algn="l">
              <a:spcBef>
                <a:spcPts val="490"/>
              </a:spcBef>
              <a:spcAft>
                <a:spcPts val="0"/>
              </a:spcAft>
              <a:buSzPct val="80000"/>
              <a:buNone/>
            </a:pPr>
            <a:r>
              <a:rPr lang="en-US" sz="9800">
                <a:latin typeface="Times New Roman"/>
                <a:ea typeface="Times New Roman"/>
                <a:cs typeface="Times New Roman"/>
                <a:sym typeface="Times New Roman"/>
              </a:rPr>
              <a:t>		cars and etc.	</a:t>
            </a:r>
            <a:endParaRPr sz="9800">
              <a:latin typeface="Times New Roman"/>
              <a:ea typeface="Times New Roman"/>
              <a:cs typeface="Times New Roman"/>
              <a:sym typeface="Times New Roman"/>
            </a:endParaRPr>
          </a:p>
          <a:p>
            <a:pPr indent="-274320" lvl="1" marL="640080" rtl="0" algn="l">
              <a:spcBef>
                <a:spcPts val="490"/>
              </a:spcBef>
              <a:spcAft>
                <a:spcPts val="0"/>
              </a:spcAft>
              <a:buSzPct val="80000"/>
              <a:buFont typeface="Noto Sans Symbols"/>
              <a:buChar char="✔"/>
            </a:pPr>
            <a:r>
              <a:rPr lang="en-US" sz="9800">
                <a:latin typeface="Times New Roman"/>
                <a:ea typeface="Times New Roman"/>
                <a:cs typeface="Times New Roman"/>
                <a:sym typeface="Times New Roman"/>
              </a:rPr>
              <a:t>Its popularity is constantly increasing .</a:t>
            </a:r>
            <a:endParaRPr/>
          </a:p>
          <a:p>
            <a:pPr indent="-274320" lvl="1" marL="640080" rtl="0" algn="l">
              <a:spcBef>
                <a:spcPts val="490"/>
              </a:spcBef>
              <a:spcAft>
                <a:spcPts val="0"/>
              </a:spcAft>
              <a:buSzPct val="80000"/>
              <a:buFont typeface="Noto Sans Symbols"/>
              <a:buChar char="✔"/>
            </a:pPr>
            <a:r>
              <a:rPr lang="en-US" sz="9800">
                <a:latin typeface="Times New Roman"/>
                <a:ea typeface="Times New Roman"/>
                <a:cs typeface="Times New Roman"/>
                <a:sym typeface="Times New Roman"/>
              </a:rPr>
              <a:t>Many big corporations (HP, IBM, Sun, Intel, and many more are officially supporting the Linux community and/ or even its development.	</a:t>
            </a:r>
            <a:endParaRPr/>
          </a:p>
          <a:p>
            <a:pPr indent="0" lvl="1" marL="457200" rtl="0" algn="l">
              <a:spcBef>
                <a:spcPts val="490"/>
              </a:spcBef>
              <a:spcAft>
                <a:spcPts val="0"/>
              </a:spcAft>
              <a:buSzPct val="80000"/>
              <a:buNone/>
            </a:pPr>
            <a:r>
              <a:t/>
            </a:r>
            <a:endParaRPr sz="9800"/>
          </a:p>
          <a:p>
            <a:pPr indent="0" lvl="1" marL="457200" rtl="0" algn="l">
              <a:spcBef>
                <a:spcPts val="250"/>
              </a:spcBef>
              <a:spcAft>
                <a:spcPts val="0"/>
              </a:spcAft>
              <a:buSzPct val="80000"/>
              <a:buNone/>
            </a:pPr>
            <a:r>
              <a:t/>
            </a:r>
            <a:endParaRPr sz="5000"/>
          </a:p>
          <a:p>
            <a:pPr indent="0" lvl="0" marL="0" rtl="0" algn="l">
              <a:spcBef>
                <a:spcPts val="600"/>
              </a:spcBef>
              <a:spcAft>
                <a:spcPts val="0"/>
              </a:spcAft>
              <a:buSzPct val="70000"/>
              <a:buNone/>
            </a:pPr>
            <a:r>
              <a:rPr lang="en-US"/>
              <a:t> </a:t>
            </a:r>
            <a:endParaRPr/>
          </a:p>
        </p:txBody>
      </p:sp>
      <p:pic>
        <p:nvPicPr>
          <p:cNvPr id="280" name="Google Shape;280;p32"/>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0"/>
                                        </p:tgtEl>
                                        <p:attrNameLst>
                                          <p:attrName>style.visibility</p:attrName>
                                        </p:attrNameLst>
                                      </p:cBhvr>
                                      <p:to>
                                        <p:strVal val="visible"/>
                                      </p:to>
                                    </p:set>
                                    <p:animEffect filter="fade" transition="in">
                                      <p:cBhvr>
                                        <p:cTn dur="5000"/>
                                        <p:tgtEl>
                                          <p:spTgt spid="28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33"/>
          <p:cNvSpPr txBox="1"/>
          <p:nvPr>
            <p:ph type="title"/>
          </p:nvPr>
        </p:nvSpPr>
        <p:spPr>
          <a:xfrm>
            <a:off x="457200" y="274638"/>
            <a:ext cx="8229600" cy="71596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dk1"/>
              </a:buClr>
              <a:buSzPts val="3600"/>
              <a:buFont typeface="Times New Roman"/>
              <a:buNone/>
            </a:pPr>
            <a:r>
              <a:rPr lang="en-US" sz="3600">
                <a:solidFill>
                  <a:schemeClr val="dk1"/>
                </a:solidFill>
                <a:latin typeface="Times New Roman"/>
                <a:ea typeface="Times New Roman"/>
                <a:cs typeface="Times New Roman"/>
                <a:sym typeface="Times New Roman"/>
              </a:rPr>
              <a:t>Linux</a:t>
            </a:r>
            <a:endParaRPr/>
          </a:p>
        </p:txBody>
      </p:sp>
      <p:sp>
        <p:nvSpPr>
          <p:cNvPr id="286" name="Google Shape;286;p33"/>
          <p:cNvSpPr txBox="1"/>
          <p:nvPr>
            <p:ph idx="1" type="body"/>
          </p:nvPr>
        </p:nvSpPr>
        <p:spPr>
          <a:xfrm>
            <a:off x="457200" y="1143000"/>
            <a:ext cx="8229600" cy="4983163"/>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40"/>
              <a:buFont typeface="Noto Sans Symbols"/>
              <a:buChar char="⮚"/>
            </a:pPr>
            <a:r>
              <a:rPr lang="en-US" sz="3200"/>
              <a:t>Many commercial companies are offering services, packages(“Distributions”), documentation etc.</a:t>
            </a:r>
            <a:endParaRPr/>
          </a:p>
          <a:p>
            <a:pPr indent="-274320" lvl="0" marL="274320" rtl="0" algn="l">
              <a:spcBef>
                <a:spcPts val="600"/>
              </a:spcBef>
              <a:spcAft>
                <a:spcPts val="0"/>
              </a:spcAft>
              <a:buSzPts val="2240"/>
              <a:buFont typeface="Noto Sans Symbols"/>
              <a:buChar char="⮚"/>
            </a:pPr>
            <a:r>
              <a:rPr lang="en-US" sz="3200"/>
              <a:t>Linux today has a growing power and influence of the whole IT world.</a:t>
            </a:r>
            <a:endParaRPr/>
          </a:p>
          <a:p>
            <a:pPr indent="-274320" lvl="0" marL="274320" rtl="0" algn="l">
              <a:spcBef>
                <a:spcPts val="600"/>
              </a:spcBef>
              <a:spcAft>
                <a:spcPts val="0"/>
              </a:spcAft>
              <a:buSzPts val="2240"/>
              <a:buFont typeface="Noto Sans Symbols"/>
              <a:buChar char="⮚"/>
            </a:pPr>
            <a:r>
              <a:rPr lang="en-US" sz="3200"/>
              <a:t>GNU project produced many UNIX- compatible tools, including compiler ,editors, and utilities but never released a kernel.</a:t>
            </a:r>
            <a:endParaRPr/>
          </a:p>
          <a:p>
            <a:pPr indent="-167640" lvl="0" marL="274320" rtl="0" algn="l">
              <a:spcBef>
                <a:spcPts val="600"/>
              </a:spcBef>
              <a:spcAft>
                <a:spcPts val="0"/>
              </a:spcAft>
              <a:buSzPts val="1680"/>
              <a:buFont typeface="Noto Sans Symbols"/>
              <a:buNone/>
            </a:pPr>
            <a:r>
              <a:t/>
            </a:r>
            <a:endParaRPr/>
          </a:p>
          <a:p>
            <a:pPr indent="-167640" lvl="0" marL="274320" rtl="0" algn="l">
              <a:spcBef>
                <a:spcPts val="600"/>
              </a:spcBef>
              <a:spcAft>
                <a:spcPts val="0"/>
              </a:spcAft>
              <a:buSzPts val="1680"/>
              <a:buFont typeface="Noto Sans Symbols"/>
              <a:buNone/>
            </a:pPr>
            <a:r>
              <a:t/>
            </a:r>
            <a:endParaRPr/>
          </a:p>
        </p:txBody>
      </p:sp>
      <p:pic>
        <p:nvPicPr>
          <p:cNvPr id="287" name="Google Shape;287;p33"/>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gtEl>
                                        <p:attrNameLst>
                                          <p:attrName>style.visibility</p:attrName>
                                        </p:attrNameLst>
                                      </p:cBhvr>
                                      <p:to>
                                        <p:strVal val="visible"/>
                                      </p:to>
                                    </p:set>
                                    <p:animEffect filter="fade" transition="in">
                                      <p:cBhvr>
                                        <p:cTn dur="5000"/>
                                        <p:tgtEl>
                                          <p:spTgt spid="2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34"/>
          <p:cNvSpPr txBox="1"/>
          <p:nvPr>
            <p:ph type="title"/>
          </p:nvPr>
        </p:nvSpPr>
        <p:spPr>
          <a:xfrm>
            <a:off x="457200" y="274638"/>
            <a:ext cx="8229600" cy="71596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dk1"/>
              </a:buClr>
              <a:buSzPts val="4000"/>
              <a:buFont typeface="Times New Roman"/>
              <a:buNone/>
            </a:pPr>
            <a:r>
              <a:rPr lang="en-US" sz="4000">
                <a:solidFill>
                  <a:schemeClr val="dk1"/>
                </a:solidFill>
                <a:latin typeface="Times New Roman"/>
                <a:ea typeface="Times New Roman"/>
                <a:cs typeface="Times New Roman"/>
                <a:sym typeface="Times New Roman"/>
              </a:rPr>
              <a:t>Linux</a:t>
            </a:r>
            <a:endParaRPr/>
          </a:p>
        </p:txBody>
      </p:sp>
      <p:sp>
        <p:nvSpPr>
          <p:cNvPr id="293" name="Google Shape;293;p34"/>
          <p:cNvSpPr txBox="1"/>
          <p:nvPr>
            <p:ph idx="1" type="body"/>
          </p:nvPr>
        </p:nvSpPr>
        <p:spPr>
          <a:xfrm>
            <a:off x="152400" y="1112837"/>
            <a:ext cx="8001000" cy="5135563"/>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960"/>
              <a:buChar char="🞆"/>
            </a:pPr>
            <a:r>
              <a:rPr lang="en-US" sz="2800"/>
              <a:t>the resulting GNU/Linux operating system has spawned hundreds of unique distributions,or custom builds, of the system .</a:t>
            </a:r>
            <a:endParaRPr/>
          </a:p>
          <a:p>
            <a:pPr indent="-274320" lvl="0" marL="274320" rtl="0" algn="l">
              <a:spcBef>
                <a:spcPts val="600"/>
              </a:spcBef>
              <a:spcAft>
                <a:spcPts val="0"/>
              </a:spcAft>
              <a:buSzPts val="1960"/>
              <a:buChar char="🞆"/>
            </a:pPr>
            <a:r>
              <a:rPr lang="en-US" sz="2800"/>
              <a:t>major distributions include:</a:t>
            </a:r>
            <a:endParaRPr/>
          </a:p>
          <a:p>
            <a:pPr indent="-274320" lvl="1" marL="640080" rtl="0" algn="l">
              <a:spcBef>
                <a:spcPts val="560"/>
              </a:spcBef>
              <a:spcAft>
                <a:spcPts val="0"/>
              </a:spcAft>
              <a:buSzPts val="2240"/>
              <a:buChar char="⚫"/>
            </a:pPr>
            <a:r>
              <a:rPr lang="en-US" sz="2800"/>
              <a:t>RedHat</a:t>
            </a:r>
            <a:endParaRPr sz="2800"/>
          </a:p>
          <a:p>
            <a:pPr indent="-274320" lvl="1" marL="640080" rtl="0" algn="l">
              <a:spcBef>
                <a:spcPts val="560"/>
              </a:spcBef>
              <a:spcAft>
                <a:spcPts val="0"/>
              </a:spcAft>
              <a:buSzPts val="2240"/>
              <a:buChar char="⚫"/>
            </a:pPr>
            <a:r>
              <a:rPr lang="en-US" sz="2800"/>
              <a:t>SUSE</a:t>
            </a:r>
            <a:endParaRPr/>
          </a:p>
          <a:p>
            <a:pPr indent="-274320" lvl="1" marL="640080" rtl="0" algn="l">
              <a:spcBef>
                <a:spcPts val="560"/>
              </a:spcBef>
              <a:spcAft>
                <a:spcPts val="0"/>
              </a:spcAft>
              <a:buSzPts val="2240"/>
              <a:buChar char="⚫"/>
            </a:pPr>
            <a:r>
              <a:rPr lang="en-US" sz="2800"/>
              <a:t>Fedora</a:t>
            </a:r>
            <a:endParaRPr/>
          </a:p>
          <a:p>
            <a:pPr indent="-274320" lvl="1" marL="640080" rtl="0" algn="l">
              <a:spcBef>
                <a:spcPts val="560"/>
              </a:spcBef>
              <a:spcAft>
                <a:spcPts val="0"/>
              </a:spcAft>
              <a:buSzPts val="2240"/>
              <a:buChar char="⚫"/>
            </a:pPr>
            <a:r>
              <a:rPr lang="en-US" sz="2800"/>
              <a:t>Debian</a:t>
            </a:r>
            <a:endParaRPr sz="2800"/>
          </a:p>
          <a:p>
            <a:pPr indent="-274320" lvl="1" marL="640080" rtl="0" algn="l">
              <a:spcBef>
                <a:spcPts val="560"/>
              </a:spcBef>
              <a:spcAft>
                <a:spcPts val="0"/>
              </a:spcAft>
              <a:buSzPts val="2240"/>
              <a:buChar char="⚫"/>
            </a:pPr>
            <a:r>
              <a:rPr lang="en-US" sz="2800"/>
              <a:t>Slackware and</a:t>
            </a:r>
            <a:endParaRPr/>
          </a:p>
          <a:p>
            <a:pPr indent="-274320" lvl="1" marL="640080" rtl="0" algn="l">
              <a:spcBef>
                <a:spcPts val="560"/>
              </a:spcBef>
              <a:spcAft>
                <a:spcPts val="0"/>
              </a:spcAft>
              <a:buSzPts val="2240"/>
              <a:buChar char="⚫"/>
            </a:pPr>
            <a:r>
              <a:rPr lang="en-US" sz="2800"/>
              <a:t>Ubuntu</a:t>
            </a:r>
            <a:endParaRPr/>
          </a:p>
          <a:p>
            <a:pPr indent="-167640" lvl="1" marL="640080" rtl="0" algn="l">
              <a:spcBef>
                <a:spcPts val="420"/>
              </a:spcBef>
              <a:spcAft>
                <a:spcPts val="0"/>
              </a:spcAft>
              <a:buSzPts val="1680"/>
              <a:buNone/>
            </a:pPr>
            <a:r>
              <a:t/>
            </a:r>
            <a:endParaRPr/>
          </a:p>
        </p:txBody>
      </p:sp>
      <p:pic>
        <p:nvPicPr>
          <p:cNvPr id="294" name="Google Shape;294;p34"/>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4"/>
                                        </p:tgtEl>
                                        <p:attrNameLst>
                                          <p:attrName>style.visibility</p:attrName>
                                        </p:attrNameLst>
                                      </p:cBhvr>
                                      <p:to>
                                        <p:strVal val="visible"/>
                                      </p:to>
                                    </p:set>
                                    <p:animEffect filter="fade" transition="in">
                                      <p:cBhvr>
                                        <p:cTn dur="5000"/>
                                        <p:tgtEl>
                                          <p:spTgt spid="2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35"/>
          <p:cNvSpPr txBox="1"/>
          <p:nvPr>
            <p:ph type="title"/>
          </p:nvPr>
        </p:nvSpPr>
        <p:spPr>
          <a:xfrm>
            <a:off x="457200" y="0"/>
            <a:ext cx="8229600" cy="685800"/>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dk1"/>
              </a:buClr>
              <a:buSzPts val="3000"/>
              <a:buFont typeface="Times New Roman"/>
              <a:buNone/>
            </a:pPr>
            <a:r>
              <a:rPr lang="en-US">
                <a:solidFill>
                  <a:schemeClr val="dk1"/>
                </a:solidFill>
                <a:latin typeface="Times New Roman"/>
                <a:ea typeface="Times New Roman"/>
                <a:cs typeface="Times New Roman"/>
                <a:sym typeface="Times New Roman"/>
              </a:rPr>
              <a:t>Linux</a:t>
            </a:r>
            <a:endParaRPr/>
          </a:p>
        </p:txBody>
      </p:sp>
      <p:sp>
        <p:nvSpPr>
          <p:cNvPr id="300" name="Google Shape;300;p35"/>
          <p:cNvSpPr txBox="1"/>
          <p:nvPr>
            <p:ph idx="1" type="body"/>
          </p:nvPr>
        </p:nvSpPr>
        <p:spPr>
          <a:xfrm>
            <a:off x="457200" y="609600"/>
            <a:ext cx="8229600" cy="624840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1960"/>
              <a:buFont typeface="Noto Sans Symbols"/>
              <a:buChar char="⮚"/>
            </a:pPr>
            <a:r>
              <a:rPr lang="en-US" sz="2800"/>
              <a:t>distributions vary in function, utility, installed, applications, hardware support, user inter- face, and purpose.</a:t>
            </a:r>
            <a:endParaRPr/>
          </a:p>
          <a:p>
            <a:pPr indent="-274320" lvl="0" marL="274320" rtl="0" algn="l">
              <a:spcBef>
                <a:spcPts val="600"/>
              </a:spcBef>
              <a:spcAft>
                <a:spcPts val="0"/>
              </a:spcAft>
              <a:buSzPts val="1960"/>
              <a:buFont typeface="Noto Sans Symbols"/>
              <a:buChar char="⮚"/>
            </a:pPr>
            <a:r>
              <a:rPr lang="en-US" sz="2800"/>
              <a:t>For example</a:t>
            </a:r>
            <a:endParaRPr/>
          </a:p>
          <a:p>
            <a:pPr indent="-514350" lvl="1" marL="914400" rtl="0" algn="l">
              <a:spcBef>
                <a:spcPts val="560"/>
              </a:spcBef>
              <a:spcAft>
                <a:spcPts val="0"/>
              </a:spcAft>
              <a:buSzPts val="2240"/>
              <a:buFont typeface="Century Schoolbook"/>
              <a:buAutoNum type="arabicParenR"/>
            </a:pPr>
            <a:r>
              <a:rPr lang="en-US" sz="2800"/>
              <a:t>RedHat Enterprise Linux is geared to large commercial use.</a:t>
            </a:r>
            <a:endParaRPr/>
          </a:p>
          <a:p>
            <a:pPr indent="-514350" lvl="1" marL="914400" rtl="0" algn="l">
              <a:spcBef>
                <a:spcPts val="560"/>
              </a:spcBef>
              <a:spcAft>
                <a:spcPts val="0"/>
              </a:spcAft>
              <a:buSzPts val="2240"/>
              <a:buFont typeface="Century Schoolbook"/>
              <a:buAutoNum type="arabicParenR"/>
            </a:pPr>
            <a:r>
              <a:rPr lang="en-US" sz="2800"/>
              <a:t>PCLinuxOS is a LiveCD– an operating system that can be booted and run from a CD-ROM without being installed on a system ‘s hard disk.</a:t>
            </a:r>
            <a:endParaRPr/>
          </a:p>
          <a:p>
            <a:pPr indent="-514350" lvl="2" marL="1314450" rtl="0" algn="l">
              <a:spcBef>
                <a:spcPts val="560"/>
              </a:spcBef>
              <a:spcAft>
                <a:spcPts val="0"/>
              </a:spcAft>
              <a:buSzPts val="1680"/>
              <a:buFont typeface="Noto Sans Symbols"/>
              <a:buChar char="✔"/>
            </a:pPr>
            <a:r>
              <a:rPr lang="en-US" sz="2800"/>
              <a:t>one variant of PCLinuxOS-called "PCLinuxOS Supergamer DVD"- is a LiveDVD that includes graphics drivers  and games </a:t>
            </a:r>
            <a:endParaRPr/>
          </a:p>
        </p:txBody>
      </p:sp>
      <p:pic>
        <p:nvPicPr>
          <p:cNvPr id="301" name="Google Shape;301;p35"/>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1"/>
                                        </p:tgtEl>
                                        <p:attrNameLst>
                                          <p:attrName>style.visibility</p:attrName>
                                        </p:attrNameLst>
                                      </p:cBhvr>
                                      <p:to>
                                        <p:strVal val="visible"/>
                                      </p:to>
                                    </p:set>
                                    <p:animEffect filter="fade" transition="in">
                                      <p:cBhvr>
                                        <p:cTn dur="5000"/>
                                        <p:tgtEl>
                                          <p:spTgt spid="3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36"/>
          <p:cNvSpPr txBox="1"/>
          <p:nvPr>
            <p:ph type="ctrTitle"/>
          </p:nvPr>
        </p:nvSpPr>
        <p:spPr>
          <a:xfrm>
            <a:off x="385762" y="228600"/>
            <a:ext cx="8305800" cy="762000"/>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dk2"/>
              </a:buClr>
              <a:buSzPts val="3000"/>
              <a:buFont typeface="Century Schoolbook"/>
              <a:buNone/>
            </a:pPr>
            <a:r>
              <a:rPr lang="en-US"/>
              <a:t>Linux Has Many Distributions</a:t>
            </a:r>
            <a:endParaRPr/>
          </a:p>
        </p:txBody>
      </p:sp>
      <p:pic>
        <p:nvPicPr>
          <p:cNvPr descr="http://www.muylinux.com/wp-content/uploads/2009/04/logos-distros.jpg" id="308" name="Google Shape;308;p36"/>
          <p:cNvPicPr preferRelativeResize="0"/>
          <p:nvPr/>
        </p:nvPicPr>
        <p:blipFill rotWithShape="1">
          <a:blip r:embed="rId3">
            <a:alphaModFix/>
          </a:blip>
          <a:srcRect b="0" l="0" r="0" t="0"/>
          <a:stretch/>
        </p:blipFill>
        <p:spPr>
          <a:xfrm>
            <a:off x="0" y="1142998"/>
            <a:ext cx="9144000" cy="4876801"/>
          </a:xfrm>
          <a:prstGeom prst="rect">
            <a:avLst/>
          </a:prstGeom>
          <a:noFill/>
          <a:ln>
            <a:noFill/>
          </a:ln>
        </p:spPr>
      </p:pic>
      <p:pic>
        <p:nvPicPr>
          <p:cNvPr id="309" name="Google Shape;309;p36"/>
          <p:cNvPicPr preferRelativeResize="0"/>
          <p:nvPr/>
        </p:nvPicPr>
        <p:blipFill rotWithShape="1">
          <a:blip r:embed="rId4">
            <a:alphaModFix/>
          </a:blip>
          <a:srcRect b="0" l="0" r="0" t="0"/>
          <a:stretch/>
        </p:blipFill>
        <p:spPr>
          <a:xfrm>
            <a:off x="4267200" y="3124200"/>
            <a:ext cx="609600" cy="609600"/>
          </a:xfrm>
          <a:prstGeom prst="rect">
            <a:avLst/>
          </a:prstGeom>
          <a:noFill/>
          <a:ln>
            <a:noFill/>
          </a:ln>
        </p:spPr>
      </p:pic>
    </p:spTree>
  </p:cSld>
  <p:clrMapOvr>
    <a:masterClrMapping/>
  </p:clrMapOvr>
  <mc:AlternateContent>
    <mc:Choice Requires="p14">
      <p:transition spd="slow" p14:dur="34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9"/>
                                        </p:tgtEl>
                                        <p:attrNameLst>
                                          <p:attrName>style.visibility</p:attrName>
                                        </p:attrNameLst>
                                      </p:cBhvr>
                                      <p:to>
                                        <p:strVal val="visible"/>
                                      </p:to>
                                    </p:set>
                                    <p:animEffect filter="fade" transition="in">
                                      <p:cBhvr>
                                        <p:cTn dur="5000"/>
                                        <p:tgtEl>
                                          <p:spTgt spid="3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37"/>
          <p:cNvSpPr txBox="1"/>
          <p:nvPr>
            <p:ph type="title"/>
          </p:nvPr>
        </p:nvSpPr>
        <p:spPr>
          <a:xfrm>
            <a:off x="457200" y="6220"/>
            <a:ext cx="7467600" cy="63976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6E83B3"/>
              </a:buClr>
              <a:buSzPts val="3000"/>
              <a:buFont typeface="Times New Roman"/>
              <a:buNone/>
            </a:pPr>
            <a:r>
              <a:rPr lang="en-US">
                <a:solidFill>
                  <a:srgbClr val="6E83B3"/>
                </a:solidFill>
                <a:latin typeface="Times New Roman"/>
                <a:ea typeface="Times New Roman"/>
                <a:cs typeface="Times New Roman"/>
                <a:sym typeface="Times New Roman"/>
              </a:rPr>
              <a:t>Linux</a:t>
            </a:r>
            <a:endParaRPr/>
          </a:p>
        </p:txBody>
      </p:sp>
      <p:sp>
        <p:nvSpPr>
          <p:cNvPr id="315" name="Google Shape;315;p37"/>
          <p:cNvSpPr txBox="1"/>
          <p:nvPr>
            <p:ph idx="1" type="body"/>
          </p:nvPr>
        </p:nvSpPr>
        <p:spPr>
          <a:xfrm>
            <a:off x="228600" y="685800"/>
            <a:ext cx="8610600" cy="61722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960"/>
              <a:buChar char="🞆"/>
            </a:pPr>
            <a:r>
              <a:rPr lang="en-US" sz="2800"/>
              <a:t>Linux is a true 32 bit  UNIX-like OS developed originally for home PCs, but now it runs on a variety of platforms including PowerPC, Macintosh,  Amiga,  DEC Alpha, Sun Sparc, ARM, and many others. The source code for Linux is freely available to everyone. Linux was created by Linus Torvalds in 1991, and it has been developed with the help of many programmers across the Internet.  Now it has evolved into a very functional, powerful and usable clone of Unix which has at least 10 million users worldwide. </a:t>
            </a:r>
            <a:endParaRPr/>
          </a:p>
          <a:p>
            <a:pPr indent="-167640" lvl="0" marL="274320" rtl="0" algn="l">
              <a:spcBef>
                <a:spcPts val="600"/>
              </a:spcBef>
              <a:spcAft>
                <a:spcPts val="0"/>
              </a:spcAft>
              <a:buSzPts val="1680"/>
              <a:buNone/>
            </a:pPr>
            <a:r>
              <a:t/>
            </a:r>
            <a:endParaRPr/>
          </a:p>
        </p:txBody>
      </p:sp>
      <p:pic>
        <p:nvPicPr>
          <p:cNvPr id="316" name="Google Shape;316;p37"/>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gtEl>
                                        <p:attrNameLst>
                                          <p:attrName>style.visibility</p:attrName>
                                        </p:attrNameLst>
                                      </p:cBhvr>
                                      <p:to>
                                        <p:strVal val="visible"/>
                                      </p:to>
                                    </p:set>
                                    <p:animEffect filter="fade" transition="in">
                                      <p:cBhvr>
                                        <p:cTn dur="5000"/>
                                        <p:tgtEl>
                                          <p:spTgt spid="3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38"/>
          <p:cNvSpPr txBox="1"/>
          <p:nvPr>
            <p:ph type="title"/>
          </p:nvPr>
        </p:nvSpPr>
        <p:spPr>
          <a:xfrm>
            <a:off x="457200" y="0"/>
            <a:ext cx="7467600" cy="533400"/>
          </a:xfrm>
          <a:prstGeom prst="rect">
            <a:avLst/>
          </a:prstGeom>
          <a:noFill/>
          <a:ln>
            <a:noFill/>
          </a:ln>
        </p:spPr>
        <p:txBody>
          <a:bodyPr anchorCtr="0" anchor="b" bIns="45700" lIns="91425" spcFirstLastPara="1" rIns="91425" wrap="square" tIns="45700">
            <a:normAutofit fontScale="90000"/>
          </a:bodyPr>
          <a:lstStyle/>
          <a:p>
            <a:pPr indent="0" lvl="0" marL="0" rtl="0" algn="ctr">
              <a:spcBef>
                <a:spcPts val="0"/>
              </a:spcBef>
              <a:spcAft>
                <a:spcPts val="0"/>
              </a:spcAft>
              <a:buClr>
                <a:srgbClr val="6E83B3"/>
              </a:buClr>
              <a:buSzPct val="100000"/>
              <a:buFont typeface="Times New Roman"/>
              <a:buNone/>
            </a:pPr>
            <a:r>
              <a:rPr lang="en-US">
                <a:solidFill>
                  <a:srgbClr val="6E83B3"/>
                </a:solidFill>
                <a:latin typeface="Times New Roman"/>
                <a:ea typeface="Times New Roman"/>
                <a:cs typeface="Times New Roman"/>
                <a:sym typeface="Times New Roman"/>
              </a:rPr>
              <a:t>Linux</a:t>
            </a:r>
            <a:endParaRPr>
              <a:solidFill>
                <a:srgbClr val="6E83B3"/>
              </a:solidFill>
            </a:endParaRPr>
          </a:p>
        </p:txBody>
      </p:sp>
      <p:sp>
        <p:nvSpPr>
          <p:cNvPr id="322" name="Google Shape;322;p38"/>
          <p:cNvSpPr txBox="1"/>
          <p:nvPr>
            <p:ph idx="1" type="body"/>
          </p:nvPr>
        </p:nvSpPr>
        <p:spPr>
          <a:xfrm>
            <a:off x="228600" y="685800"/>
            <a:ext cx="8229600" cy="57881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960"/>
              <a:buChar char="🞆"/>
            </a:pPr>
            <a:r>
              <a:rPr lang="en-US" sz="2800"/>
              <a:t>A Linux Distribution has thousands of dollars worth of software for no cost.</a:t>
            </a:r>
            <a:endParaRPr/>
          </a:p>
          <a:p>
            <a:pPr indent="-274320" lvl="0" marL="274320" rtl="0" algn="l">
              <a:spcBef>
                <a:spcPts val="600"/>
              </a:spcBef>
              <a:spcAft>
                <a:spcPts val="0"/>
              </a:spcAft>
              <a:buSzPts val="1960"/>
              <a:buChar char="🞆"/>
            </a:pPr>
            <a:r>
              <a:rPr lang="en-US" sz="2800"/>
              <a:t>Linux is a complete operating system:</a:t>
            </a:r>
            <a:endParaRPr/>
          </a:p>
          <a:p>
            <a:pPr indent="-274320" lvl="0" marL="274320" rtl="0" algn="l">
              <a:spcBef>
                <a:spcPts val="600"/>
              </a:spcBef>
              <a:spcAft>
                <a:spcPts val="0"/>
              </a:spcAft>
              <a:buSzPts val="1960"/>
              <a:buChar char="🞆"/>
            </a:pPr>
            <a:r>
              <a:rPr lang="en-US" sz="2800"/>
              <a:t>stable - the crash of an application is much less likely to bring down the OS under Linux.</a:t>
            </a:r>
            <a:endParaRPr/>
          </a:p>
          <a:p>
            <a:pPr indent="-274320" lvl="0" marL="274320" rtl="0" algn="l">
              <a:spcBef>
                <a:spcPts val="600"/>
              </a:spcBef>
              <a:spcAft>
                <a:spcPts val="0"/>
              </a:spcAft>
              <a:buSzPts val="1960"/>
              <a:buChar char="🞆"/>
            </a:pPr>
            <a:r>
              <a:rPr lang="en-US" sz="2800"/>
              <a:t>Reliable - Linux servers are often up for hundreds of days compared with the regular reboots required with a Windows system.</a:t>
            </a:r>
            <a:endParaRPr/>
          </a:p>
          <a:p>
            <a:pPr indent="-274320" lvl="0" marL="274320" rtl="0" algn="l">
              <a:spcBef>
                <a:spcPts val="600"/>
              </a:spcBef>
              <a:spcAft>
                <a:spcPts val="0"/>
              </a:spcAft>
              <a:buSzPts val="1960"/>
              <a:buChar char="🞆"/>
            </a:pPr>
            <a:r>
              <a:rPr lang="en-US" sz="2800"/>
              <a:t>extremely powerful</a:t>
            </a:r>
            <a:endParaRPr/>
          </a:p>
          <a:p>
            <a:pPr indent="-274320" lvl="0" marL="274320" rtl="0" algn="l">
              <a:spcBef>
                <a:spcPts val="600"/>
              </a:spcBef>
              <a:spcAft>
                <a:spcPts val="0"/>
              </a:spcAft>
              <a:buSzPts val="1960"/>
              <a:buChar char="🞆"/>
            </a:pPr>
            <a:r>
              <a:rPr lang="en-US" sz="2800"/>
              <a:t>Linux provides a complete development environment</a:t>
            </a:r>
            <a:r>
              <a:rPr lang="en-US"/>
              <a:t>.</a:t>
            </a:r>
            <a:endParaRPr/>
          </a:p>
        </p:txBody>
      </p:sp>
      <p:pic>
        <p:nvPicPr>
          <p:cNvPr id="323" name="Google Shape;323;p38"/>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3"/>
                                        </p:tgtEl>
                                        <p:attrNameLst>
                                          <p:attrName>style.visibility</p:attrName>
                                        </p:attrNameLst>
                                      </p:cBhvr>
                                      <p:to>
                                        <p:strVal val="visible"/>
                                      </p:to>
                                    </p:set>
                                    <p:animEffect filter="fade" transition="in">
                                      <p:cBhvr>
                                        <p:cTn dur="5000"/>
                                        <p:tgtEl>
                                          <p:spTgt spid="3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39"/>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E83B3"/>
              </a:buClr>
              <a:buSzPts val="3000"/>
              <a:buFont typeface="Century Schoolbook"/>
              <a:buNone/>
            </a:pPr>
            <a:r>
              <a:rPr lang="en-US">
                <a:solidFill>
                  <a:srgbClr val="6E83B3"/>
                </a:solidFill>
              </a:rPr>
              <a:t>Why Linux (continued)</a:t>
            </a:r>
            <a:endParaRPr>
              <a:solidFill>
                <a:srgbClr val="6E83B3"/>
              </a:solidFill>
            </a:endParaRPr>
          </a:p>
        </p:txBody>
      </p:sp>
      <p:sp>
        <p:nvSpPr>
          <p:cNvPr id="329" name="Google Shape;329;p39"/>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fontScale="92500" lnSpcReduction="20000"/>
          </a:bodyPr>
          <a:lstStyle/>
          <a:p>
            <a:pPr indent="-274320" lvl="0" marL="274320" rtl="0" algn="l">
              <a:spcBef>
                <a:spcPts val="0"/>
              </a:spcBef>
              <a:spcAft>
                <a:spcPts val="0"/>
              </a:spcAft>
              <a:buSzPct val="70000"/>
              <a:buChar char="🞆"/>
            </a:pPr>
            <a:r>
              <a:rPr lang="en-US" sz="2800">
                <a:latin typeface="Times New Roman"/>
                <a:ea typeface="Times New Roman"/>
                <a:cs typeface="Times New Roman"/>
                <a:sym typeface="Times New Roman"/>
              </a:rPr>
              <a:t>Excellent networking facilities</a:t>
            </a:r>
            <a:endParaRPr/>
          </a:p>
          <a:p>
            <a:pPr indent="-274320" lvl="0" marL="274320" rtl="0" algn="l">
              <a:spcBef>
                <a:spcPts val="600"/>
              </a:spcBef>
              <a:spcAft>
                <a:spcPts val="0"/>
              </a:spcAft>
              <a:buSzPct val="70000"/>
              <a:buChar char="🞆"/>
            </a:pPr>
            <a:r>
              <a:rPr lang="en-US" sz="2800">
                <a:latin typeface="Times New Roman"/>
                <a:ea typeface="Times New Roman"/>
                <a:cs typeface="Times New Roman"/>
                <a:sym typeface="Times New Roman"/>
              </a:rPr>
              <a:t> Ideal environment to run servers such as a web server, or an FTP server.</a:t>
            </a:r>
            <a:endParaRPr/>
          </a:p>
          <a:p>
            <a:pPr indent="-274320" lvl="0" marL="274320" rtl="0" algn="l">
              <a:spcBef>
                <a:spcPts val="600"/>
              </a:spcBef>
              <a:spcAft>
                <a:spcPts val="0"/>
              </a:spcAft>
              <a:buSzPct val="70000"/>
              <a:buChar char="🞆"/>
            </a:pPr>
            <a:r>
              <a:rPr lang="en-US" sz="2800">
                <a:latin typeface="Times New Roman"/>
                <a:ea typeface="Times New Roman"/>
                <a:cs typeface="Times New Roman"/>
                <a:sym typeface="Times New Roman"/>
              </a:rPr>
              <a:t>A wide variety of commercial software is available if not satisfied by the free software</a:t>
            </a:r>
            <a:endParaRPr/>
          </a:p>
          <a:p>
            <a:pPr indent="-274320" lvl="0" marL="274320" rtl="0" algn="l">
              <a:spcBef>
                <a:spcPts val="600"/>
              </a:spcBef>
              <a:spcAft>
                <a:spcPts val="0"/>
              </a:spcAft>
              <a:buSzPct val="70000"/>
              <a:buChar char="🞆"/>
            </a:pPr>
            <a:r>
              <a:rPr lang="en-US" sz="2800">
                <a:latin typeface="Times New Roman"/>
                <a:ea typeface="Times New Roman"/>
                <a:cs typeface="Times New Roman"/>
                <a:sym typeface="Times New Roman"/>
              </a:rPr>
              <a:t>Easily upgradeable.</a:t>
            </a:r>
            <a:endParaRPr/>
          </a:p>
          <a:p>
            <a:pPr indent="-274320" lvl="0" marL="274320" rtl="0" algn="l">
              <a:spcBef>
                <a:spcPts val="600"/>
              </a:spcBef>
              <a:spcAft>
                <a:spcPts val="0"/>
              </a:spcAft>
              <a:buSzPct val="70000"/>
              <a:buChar char="🞆"/>
            </a:pPr>
            <a:r>
              <a:rPr lang="en-US" sz="2800">
                <a:latin typeface="Times New Roman"/>
                <a:ea typeface="Times New Roman"/>
                <a:cs typeface="Times New Roman"/>
                <a:sym typeface="Times New Roman"/>
              </a:rPr>
              <a:t>Supports multiple processors.</a:t>
            </a:r>
            <a:endParaRPr/>
          </a:p>
          <a:p>
            <a:pPr indent="-274320" lvl="0" marL="274320" rtl="0" algn="l">
              <a:spcBef>
                <a:spcPts val="600"/>
              </a:spcBef>
              <a:spcAft>
                <a:spcPts val="0"/>
              </a:spcAft>
              <a:buSzPct val="70000"/>
              <a:buChar char="🞆"/>
            </a:pPr>
            <a:r>
              <a:rPr lang="en-US" sz="2800">
                <a:latin typeface="Times New Roman"/>
                <a:ea typeface="Times New Roman"/>
                <a:cs typeface="Times New Roman"/>
                <a:sym typeface="Times New Roman"/>
              </a:rPr>
              <a:t>True multi-tasking, multi-user OS, Virtual Memory , Shared libraries, TCP/IP .</a:t>
            </a:r>
            <a:endParaRPr sz="2800">
              <a:latin typeface="Times New Roman"/>
              <a:ea typeface="Times New Roman"/>
              <a:cs typeface="Times New Roman"/>
              <a:sym typeface="Times New Roman"/>
            </a:endParaRPr>
          </a:p>
          <a:p>
            <a:pPr indent="-274320" lvl="0" marL="274320" rtl="0" algn="l">
              <a:spcBef>
                <a:spcPts val="600"/>
              </a:spcBef>
              <a:spcAft>
                <a:spcPts val="0"/>
              </a:spcAft>
              <a:buSzPct val="70000"/>
              <a:buChar char="🞆"/>
            </a:pPr>
            <a:r>
              <a:rPr lang="en-US" sz="2800">
                <a:latin typeface="Times New Roman"/>
                <a:ea typeface="Times New Roman"/>
                <a:cs typeface="Times New Roman"/>
                <a:sym typeface="Times New Roman"/>
              </a:rPr>
              <a:t>An excellent window system called X, the equivalent of Windows but much more flexible.</a:t>
            </a:r>
            <a:endParaRPr/>
          </a:p>
          <a:p>
            <a:pPr indent="-274320" lvl="0" marL="274320" rtl="0" algn="l">
              <a:spcBef>
                <a:spcPts val="600"/>
              </a:spcBef>
              <a:spcAft>
                <a:spcPts val="0"/>
              </a:spcAft>
              <a:buSzPct val="70000"/>
              <a:buChar char="🞆"/>
            </a:pPr>
            <a:r>
              <a:rPr lang="en-US" sz="2800">
                <a:latin typeface="Times New Roman"/>
                <a:ea typeface="Times New Roman"/>
                <a:cs typeface="Times New Roman"/>
                <a:sym typeface="Times New Roman"/>
              </a:rPr>
              <a:t>Full source code is provided and free.</a:t>
            </a:r>
            <a:endParaRPr/>
          </a:p>
          <a:p>
            <a:pPr indent="-175641" lvl="0" marL="274320" rtl="0" algn="l">
              <a:spcBef>
                <a:spcPts val="600"/>
              </a:spcBef>
              <a:spcAft>
                <a:spcPts val="0"/>
              </a:spcAft>
              <a:buSzPct val="70000"/>
              <a:buNone/>
            </a:pPr>
            <a:r>
              <a:t/>
            </a:r>
            <a:endParaRPr/>
          </a:p>
        </p:txBody>
      </p:sp>
      <p:pic>
        <p:nvPicPr>
          <p:cNvPr id="330" name="Google Shape;330;p39"/>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0"/>
                                        </p:tgtEl>
                                        <p:attrNameLst>
                                          <p:attrName>style.visibility</p:attrName>
                                        </p:attrNameLst>
                                      </p:cBhvr>
                                      <p:to>
                                        <p:strVal val="visible"/>
                                      </p:to>
                                    </p:set>
                                    <p:animEffect filter="fade" transition="in">
                                      <p:cBhvr>
                                        <p:cTn dur="5000"/>
                                        <p:tgtEl>
                                          <p:spTgt spid="3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5"/>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rPr lang="en-US"/>
              <a:t>list of Operating Systems </a:t>
            </a:r>
            <a:endParaRPr/>
          </a:p>
        </p:txBody>
      </p:sp>
      <p:sp>
        <p:nvSpPr>
          <p:cNvPr id="154" name="Google Shape;154;p15"/>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Font typeface="Noto Sans Symbols"/>
              <a:buChar char="⮚"/>
            </a:pPr>
            <a:r>
              <a:rPr lang="en-US"/>
              <a:t>Windows</a:t>
            </a:r>
            <a:endParaRPr/>
          </a:p>
          <a:p>
            <a:pPr indent="-274320" lvl="0" marL="274320" rtl="0" algn="l">
              <a:spcBef>
                <a:spcPts val="600"/>
              </a:spcBef>
              <a:spcAft>
                <a:spcPts val="0"/>
              </a:spcAft>
              <a:buSzPts val="1680"/>
              <a:buFont typeface="Noto Sans Symbols"/>
              <a:buChar char="⮚"/>
            </a:pPr>
            <a:r>
              <a:rPr lang="en-US"/>
              <a:t>Unix</a:t>
            </a:r>
            <a:endParaRPr/>
          </a:p>
          <a:p>
            <a:pPr indent="-274320" lvl="0" marL="274320" rtl="0" algn="l">
              <a:spcBef>
                <a:spcPts val="600"/>
              </a:spcBef>
              <a:spcAft>
                <a:spcPts val="0"/>
              </a:spcAft>
              <a:buSzPts val="1680"/>
              <a:buFont typeface="Noto Sans Symbols"/>
              <a:buChar char="⮚"/>
            </a:pPr>
            <a:r>
              <a:rPr lang="en-US"/>
              <a:t>Linux</a:t>
            </a:r>
            <a:endParaRPr/>
          </a:p>
          <a:p>
            <a:pPr indent="-274320" lvl="0" marL="274320" rtl="0" algn="l">
              <a:spcBef>
                <a:spcPts val="600"/>
              </a:spcBef>
              <a:spcAft>
                <a:spcPts val="0"/>
              </a:spcAft>
              <a:buSzPts val="1680"/>
              <a:buFont typeface="Noto Sans Symbols"/>
              <a:buChar char="⮚"/>
            </a:pPr>
            <a:r>
              <a:rPr lang="en-US"/>
              <a:t>Android</a:t>
            </a:r>
            <a:endParaRPr/>
          </a:p>
          <a:p>
            <a:pPr indent="-274320" lvl="0" marL="274320" rtl="0" algn="l">
              <a:spcBef>
                <a:spcPts val="600"/>
              </a:spcBef>
              <a:spcAft>
                <a:spcPts val="0"/>
              </a:spcAft>
              <a:buSzPts val="1680"/>
              <a:buFont typeface="Noto Sans Symbols"/>
              <a:buChar char="⮚"/>
            </a:pPr>
            <a:r>
              <a:rPr lang="en-US"/>
              <a:t>iOS</a:t>
            </a:r>
            <a:endParaRPr/>
          </a:p>
          <a:p>
            <a:pPr indent="-274320" lvl="0" marL="274320" rtl="0" algn="l">
              <a:spcBef>
                <a:spcPts val="600"/>
              </a:spcBef>
              <a:spcAft>
                <a:spcPts val="0"/>
              </a:spcAft>
              <a:buSzPts val="1680"/>
              <a:buFont typeface="Noto Sans Symbols"/>
              <a:buChar char="⮚"/>
            </a:pPr>
            <a:r>
              <a:rPr lang="en-US"/>
              <a:t>Mac OS</a:t>
            </a:r>
            <a:endParaRPr/>
          </a:p>
          <a:p>
            <a:pPr indent="-274320" lvl="0" marL="274320" rtl="0" algn="l">
              <a:spcBef>
                <a:spcPts val="600"/>
              </a:spcBef>
              <a:spcAft>
                <a:spcPts val="0"/>
              </a:spcAft>
              <a:buSzPts val="1680"/>
              <a:buFont typeface="Noto Sans Symbols"/>
              <a:buChar char="⮚"/>
            </a:pPr>
            <a:r>
              <a:rPr lang="en-US"/>
              <a:t>Chrome OS</a:t>
            </a:r>
            <a:endParaRPr/>
          </a:p>
          <a:p>
            <a:pPr indent="-274320" lvl="0" marL="274320" rtl="0" algn="l">
              <a:spcBef>
                <a:spcPts val="600"/>
              </a:spcBef>
              <a:spcAft>
                <a:spcPts val="0"/>
              </a:spcAft>
              <a:buSzPts val="1680"/>
              <a:buFont typeface="Noto Sans Symbols"/>
              <a:buChar char="⮚"/>
            </a:pPr>
            <a:r>
              <a:rPr lang="en-US"/>
              <a:t>Windows Phone OS</a:t>
            </a:r>
            <a:endParaRPr/>
          </a:p>
          <a:p>
            <a:pPr indent="-167640" lvl="0" marL="274320" rtl="0" algn="l">
              <a:spcBef>
                <a:spcPts val="600"/>
              </a:spcBef>
              <a:spcAft>
                <a:spcPts val="0"/>
              </a:spcAft>
              <a:buSzPts val="1680"/>
              <a:buFont typeface="Noto Sans Symbols"/>
              <a:buNone/>
            </a:pPr>
            <a:r>
              <a:t/>
            </a:r>
            <a:endParaRPr/>
          </a:p>
          <a:p>
            <a:pPr indent="-167640" lvl="0" marL="274320" rtl="0" algn="l">
              <a:spcBef>
                <a:spcPts val="600"/>
              </a:spcBef>
              <a:spcAft>
                <a:spcPts val="0"/>
              </a:spcAft>
              <a:buSzPts val="1680"/>
              <a:buFont typeface="Noto Sans Symbols"/>
              <a:buNone/>
            </a:pPr>
            <a:r>
              <a:t/>
            </a:r>
            <a:endParaRPr/>
          </a:p>
        </p:txBody>
      </p:sp>
      <p:sp>
        <p:nvSpPr>
          <p:cNvPr id="155" name="Google Shape;155;p15"/>
          <p:cNvSpPr/>
          <p:nvPr/>
        </p:nvSpPr>
        <p:spPr>
          <a:xfrm>
            <a:off x="2386013" y="3649663"/>
            <a:ext cx="9144000" cy="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br>
              <a:rPr b="0" i="0" lang="en-US" sz="1800" u="none" cap="none" strike="noStrike">
                <a:solidFill>
                  <a:schemeClr val="dk1"/>
                </a:solidFill>
                <a:latin typeface="Arial"/>
                <a:ea typeface="Arial"/>
                <a:cs typeface="Arial"/>
                <a:sym typeface="Arial"/>
              </a:rPr>
            </a:br>
            <a:endParaRPr b="0" i="0" sz="1800" u="none" cap="none" strike="noStrike">
              <a:solidFill>
                <a:schemeClr val="dk1"/>
              </a:solidFill>
              <a:latin typeface="Arial"/>
              <a:ea typeface="Arial"/>
              <a:cs typeface="Arial"/>
              <a:sym typeface="Arial"/>
            </a:endParaRPr>
          </a:p>
        </p:txBody>
      </p:sp>
      <p:sp>
        <p:nvSpPr>
          <p:cNvPr id="156" name="Google Shape;156;p15"/>
          <p:cNvSpPr/>
          <p:nvPr/>
        </p:nvSpPr>
        <p:spPr>
          <a:xfrm>
            <a:off x="2386013" y="3649663"/>
            <a:ext cx="9144000" cy="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br>
              <a:rPr b="0" i="0" lang="en-US" sz="1800" u="none" cap="none" strike="noStrike">
                <a:solidFill>
                  <a:schemeClr val="dk1"/>
                </a:solidFill>
                <a:latin typeface="Arial"/>
                <a:ea typeface="Arial"/>
                <a:cs typeface="Arial"/>
                <a:sym typeface="Arial"/>
              </a:rPr>
            </a:br>
            <a:endParaRPr b="0" i="0" sz="1800" u="none" cap="none" strike="noStrike">
              <a:solidFill>
                <a:schemeClr val="dk1"/>
              </a:solidFill>
              <a:latin typeface="Arial"/>
              <a:ea typeface="Arial"/>
              <a:cs typeface="Arial"/>
              <a:sym typeface="Arial"/>
            </a:endParaRPr>
          </a:p>
        </p:txBody>
      </p:sp>
      <p:sp>
        <p:nvSpPr>
          <p:cNvPr id="157" name="Google Shape;157;p15"/>
          <p:cNvSpPr/>
          <p:nvPr/>
        </p:nvSpPr>
        <p:spPr>
          <a:xfrm>
            <a:off x="2386013" y="3649663"/>
            <a:ext cx="9144000" cy="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br>
              <a:rPr b="0" i="0" lang="en-US" sz="1800" u="none" cap="none" strike="noStrike">
                <a:solidFill>
                  <a:schemeClr val="dk1"/>
                </a:solidFill>
                <a:latin typeface="Arial"/>
                <a:ea typeface="Arial"/>
                <a:cs typeface="Arial"/>
                <a:sym typeface="Arial"/>
              </a:rPr>
            </a:br>
            <a:endParaRPr b="0" i="0" sz="1800" u="none" cap="none" strike="noStrike">
              <a:solidFill>
                <a:schemeClr val="dk1"/>
              </a:solidFill>
              <a:latin typeface="Arial"/>
              <a:ea typeface="Arial"/>
              <a:cs typeface="Arial"/>
              <a:sym typeface="Arial"/>
            </a:endParaRPr>
          </a:p>
        </p:txBody>
      </p:sp>
      <p:pic>
        <p:nvPicPr>
          <p:cNvPr id="158" name="Google Shape;158;p15"/>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5000"/>
                                        <p:tgtEl>
                                          <p:spTgt spid="1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6"/>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dk2"/>
              </a:buClr>
              <a:buSzPct val="100000"/>
              <a:buFont typeface="Century Schoolbook"/>
              <a:buNone/>
            </a:pPr>
            <a:br>
              <a:rPr b="1" lang="en-US"/>
            </a:br>
            <a:br>
              <a:rPr b="1" lang="en-US"/>
            </a:br>
            <a:r>
              <a:rPr b="1" lang="en-US"/>
              <a:t>History Of OS</a:t>
            </a:r>
            <a:br>
              <a:rPr b="1" lang="en-US"/>
            </a:br>
            <a:br>
              <a:rPr lang="en-US"/>
            </a:br>
            <a:endParaRPr/>
          </a:p>
        </p:txBody>
      </p:sp>
      <p:sp>
        <p:nvSpPr>
          <p:cNvPr id="164" name="Google Shape;164;p16"/>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Font typeface="Noto Sans Symbols"/>
              <a:buChar char="⮚"/>
            </a:pPr>
            <a:r>
              <a:rPr lang="en-US"/>
              <a:t>Operating systems were first developed in the late 1950s to manage tape storage</a:t>
            </a:r>
            <a:endParaRPr/>
          </a:p>
          <a:p>
            <a:pPr indent="-274320" lvl="0" marL="274320" rtl="0" algn="l">
              <a:spcBef>
                <a:spcPts val="600"/>
              </a:spcBef>
              <a:spcAft>
                <a:spcPts val="0"/>
              </a:spcAft>
              <a:buSzPts val="1680"/>
              <a:buFont typeface="Noto Sans Symbols"/>
              <a:buChar char="⮚"/>
            </a:pPr>
            <a:r>
              <a:rPr lang="en-US"/>
              <a:t>The General Motors Research Lab implemented the first OS for their IBM 701</a:t>
            </a:r>
            <a:endParaRPr/>
          </a:p>
          <a:p>
            <a:pPr indent="-274320" lvl="0" marL="274320" rtl="0" algn="l">
              <a:spcBef>
                <a:spcPts val="600"/>
              </a:spcBef>
              <a:spcAft>
                <a:spcPts val="0"/>
              </a:spcAft>
              <a:buSzPts val="1680"/>
              <a:buFont typeface="Noto Sans Symbols"/>
              <a:buChar char="⮚"/>
            </a:pPr>
            <a:r>
              <a:rPr lang="en-US"/>
              <a:t>In the mid-1960s, operating systems started to use disks</a:t>
            </a:r>
            <a:endParaRPr/>
          </a:p>
          <a:p>
            <a:pPr indent="-274320" lvl="0" marL="274320" rtl="0" algn="l">
              <a:spcBef>
                <a:spcPts val="600"/>
              </a:spcBef>
              <a:spcAft>
                <a:spcPts val="0"/>
              </a:spcAft>
              <a:buSzPts val="1680"/>
              <a:buFont typeface="Noto Sans Symbols"/>
              <a:buChar char="⮚"/>
            </a:pPr>
            <a:r>
              <a:rPr lang="en-US"/>
              <a:t>In the late 1960s, the first version of the Unix OS was developed</a:t>
            </a:r>
            <a:endParaRPr/>
          </a:p>
          <a:p>
            <a:pPr indent="-167640" lvl="0" marL="274320" rtl="0" algn="l">
              <a:spcBef>
                <a:spcPts val="600"/>
              </a:spcBef>
              <a:spcAft>
                <a:spcPts val="0"/>
              </a:spcAft>
              <a:buSzPts val="1680"/>
              <a:buFont typeface="Noto Sans Symbols"/>
              <a:buNone/>
            </a:pPr>
            <a:r>
              <a:t/>
            </a:r>
            <a:endParaRPr/>
          </a:p>
        </p:txBody>
      </p:sp>
      <p:pic>
        <p:nvPicPr>
          <p:cNvPr id="165" name="Google Shape;165;p16"/>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5000"/>
                                        <p:tgtEl>
                                          <p:spTgt spid="1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7"/>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dk2"/>
              </a:buClr>
              <a:buSzPct val="100000"/>
              <a:buFont typeface="Century Schoolbook"/>
              <a:buNone/>
            </a:pPr>
            <a:br>
              <a:rPr b="1" lang="en-US"/>
            </a:br>
            <a:br>
              <a:rPr b="1" lang="en-US"/>
            </a:br>
            <a:r>
              <a:rPr b="1" lang="en-US"/>
              <a:t>History Of OS</a:t>
            </a:r>
            <a:br>
              <a:rPr b="1" lang="en-US"/>
            </a:br>
            <a:br>
              <a:rPr lang="en-US"/>
            </a:br>
            <a:endParaRPr/>
          </a:p>
        </p:txBody>
      </p:sp>
      <p:sp>
        <p:nvSpPr>
          <p:cNvPr id="171" name="Google Shape;171;p17"/>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Font typeface="Noto Sans Symbols"/>
              <a:buChar char="⮚"/>
            </a:pPr>
            <a:r>
              <a:rPr lang="en-US"/>
              <a:t>The first OS built by Microsoft was DOS. It was built in 1981 by purchasing the 86-DOS software from a Seattle company</a:t>
            </a:r>
            <a:endParaRPr/>
          </a:p>
          <a:p>
            <a:pPr indent="-274320" lvl="0" marL="274320" rtl="0" algn="l">
              <a:spcBef>
                <a:spcPts val="600"/>
              </a:spcBef>
              <a:spcAft>
                <a:spcPts val="0"/>
              </a:spcAft>
              <a:buSzPts val="1680"/>
              <a:buFont typeface="Noto Sans Symbols"/>
              <a:buChar char="⮚"/>
            </a:pPr>
            <a:r>
              <a:rPr lang="en-US"/>
              <a:t>The present-day popular OS Windows first came to existence in 1985 when a GUI was created and paired with MS-DOS.</a:t>
            </a:r>
            <a:endParaRPr/>
          </a:p>
          <a:p>
            <a:pPr indent="-167640" lvl="0" marL="274320" rtl="0" algn="l">
              <a:spcBef>
                <a:spcPts val="600"/>
              </a:spcBef>
              <a:spcAft>
                <a:spcPts val="0"/>
              </a:spcAft>
              <a:buSzPts val="1680"/>
              <a:buFont typeface="Noto Sans Symbols"/>
              <a:buNone/>
            </a:pPr>
            <a:r>
              <a:t/>
            </a:r>
            <a:endParaRPr/>
          </a:p>
        </p:txBody>
      </p:sp>
      <p:pic>
        <p:nvPicPr>
          <p:cNvPr id="172" name="Google Shape;172;p17"/>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2"/>
                                        </p:tgtEl>
                                        <p:attrNameLst>
                                          <p:attrName>style.visibility</p:attrName>
                                        </p:attrNameLst>
                                      </p:cBhvr>
                                      <p:to>
                                        <p:strVal val="visible"/>
                                      </p:to>
                                    </p:set>
                                    <p:animEffect filter="fade" transition="in">
                                      <p:cBhvr>
                                        <p:cTn dur="5000"/>
                                        <p:tgtEl>
                                          <p:spTgt spid="1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8"/>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rPr b="1" lang="en-US"/>
              <a:t>Features of Operating System</a:t>
            </a:r>
            <a:br>
              <a:rPr b="1" lang="en-US"/>
            </a:br>
            <a:endParaRPr/>
          </a:p>
        </p:txBody>
      </p:sp>
      <p:sp>
        <p:nvSpPr>
          <p:cNvPr id="178" name="Google Shape;178;p18"/>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fontScale="92500"/>
          </a:bodyPr>
          <a:lstStyle/>
          <a:p>
            <a:pPr indent="0" lvl="0" marL="0" rtl="0" algn="l">
              <a:spcBef>
                <a:spcPts val="0"/>
              </a:spcBef>
              <a:spcAft>
                <a:spcPts val="0"/>
              </a:spcAft>
              <a:buSzPct val="70000"/>
              <a:buNone/>
            </a:pPr>
            <a:r>
              <a:rPr lang="en-US"/>
              <a:t>Here is a list commonly found important features of an Operating System:</a:t>
            </a:r>
            <a:endParaRPr/>
          </a:p>
          <a:p>
            <a:pPr indent="-274320" lvl="0" marL="274320" rtl="0" algn="l">
              <a:spcBef>
                <a:spcPts val="600"/>
              </a:spcBef>
              <a:spcAft>
                <a:spcPts val="0"/>
              </a:spcAft>
              <a:buSzPct val="70000"/>
              <a:buFont typeface="Noto Sans Symbols"/>
              <a:buChar char="⮚"/>
            </a:pPr>
            <a:r>
              <a:rPr lang="en-US"/>
              <a:t>Protected and supervisor mode</a:t>
            </a:r>
            <a:endParaRPr/>
          </a:p>
          <a:p>
            <a:pPr indent="-274320" lvl="0" marL="274320" rtl="0" algn="l">
              <a:spcBef>
                <a:spcPts val="600"/>
              </a:spcBef>
              <a:spcAft>
                <a:spcPts val="0"/>
              </a:spcAft>
              <a:buSzPct val="70000"/>
              <a:buFont typeface="Noto Sans Symbols"/>
              <a:buChar char="⮚"/>
            </a:pPr>
            <a:r>
              <a:rPr lang="en-US"/>
              <a:t>Allows disk access and file systems Device drivers Networking Security</a:t>
            </a:r>
            <a:endParaRPr/>
          </a:p>
          <a:p>
            <a:pPr indent="-274320" lvl="0" marL="274320" rtl="0" algn="l">
              <a:spcBef>
                <a:spcPts val="600"/>
              </a:spcBef>
              <a:spcAft>
                <a:spcPts val="0"/>
              </a:spcAft>
              <a:buSzPct val="70000"/>
              <a:buFont typeface="Noto Sans Symbols"/>
              <a:buChar char="⮚"/>
            </a:pPr>
            <a:r>
              <a:rPr lang="en-US"/>
              <a:t>Program Execution</a:t>
            </a:r>
            <a:endParaRPr/>
          </a:p>
          <a:p>
            <a:pPr indent="-274320" lvl="0" marL="274320" rtl="0" algn="l">
              <a:spcBef>
                <a:spcPts val="600"/>
              </a:spcBef>
              <a:spcAft>
                <a:spcPts val="0"/>
              </a:spcAft>
              <a:buSzPct val="70000"/>
              <a:buFont typeface="Noto Sans Symbols"/>
              <a:buChar char="⮚"/>
            </a:pPr>
            <a:r>
              <a:rPr lang="en-US"/>
              <a:t>Memory management Virtual Memory Multitasking</a:t>
            </a:r>
            <a:endParaRPr/>
          </a:p>
          <a:p>
            <a:pPr indent="-274320" lvl="0" marL="274320" rtl="0" algn="l">
              <a:spcBef>
                <a:spcPts val="600"/>
              </a:spcBef>
              <a:spcAft>
                <a:spcPts val="0"/>
              </a:spcAft>
              <a:buSzPct val="70000"/>
              <a:buFont typeface="Noto Sans Symbols"/>
              <a:buChar char="⮚"/>
            </a:pPr>
            <a:r>
              <a:rPr lang="en-US"/>
              <a:t>Handling I/O operations</a:t>
            </a:r>
            <a:endParaRPr/>
          </a:p>
          <a:p>
            <a:pPr indent="-274320" lvl="0" marL="274320" rtl="0" algn="l">
              <a:spcBef>
                <a:spcPts val="600"/>
              </a:spcBef>
              <a:spcAft>
                <a:spcPts val="0"/>
              </a:spcAft>
              <a:buSzPct val="70000"/>
              <a:buFont typeface="Noto Sans Symbols"/>
              <a:buChar char="⮚"/>
            </a:pPr>
            <a:r>
              <a:rPr lang="en-US"/>
              <a:t>Manipulation of the file system</a:t>
            </a:r>
            <a:endParaRPr/>
          </a:p>
          <a:p>
            <a:pPr indent="-274320" lvl="0" marL="274320" rtl="0" algn="l">
              <a:spcBef>
                <a:spcPts val="600"/>
              </a:spcBef>
              <a:spcAft>
                <a:spcPts val="0"/>
              </a:spcAft>
              <a:buSzPct val="70000"/>
              <a:buFont typeface="Noto Sans Symbols"/>
              <a:buChar char="⮚"/>
            </a:pPr>
            <a:r>
              <a:rPr lang="en-US"/>
              <a:t>Error Detection and handling</a:t>
            </a:r>
            <a:endParaRPr/>
          </a:p>
          <a:p>
            <a:pPr indent="-274320" lvl="0" marL="274320" rtl="0" algn="l">
              <a:spcBef>
                <a:spcPts val="600"/>
              </a:spcBef>
              <a:spcAft>
                <a:spcPts val="0"/>
              </a:spcAft>
              <a:buSzPct val="70000"/>
              <a:buFont typeface="Noto Sans Symbols"/>
              <a:buChar char="⮚"/>
            </a:pPr>
            <a:r>
              <a:rPr lang="en-US"/>
              <a:t>Resource allocation</a:t>
            </a:r>
            <a:endParaRPr/>
          </a:p>
          <a:p>
            <a:pPr indent="-274320" lvl="0" marL="274320" rtl="0" algn="l">
              <a:spcBef>
                <a:spcPts val="600"/>
              </a:spcBef>
              <a:spcAft>
                <a:spcPts val="0"/>
              </a:spcAft>
              <a:buSzPct val="70000"/>
              <a:buFont typeface="Noto Sans Symbols"/>
              <a:buChar char="⮚"/>
            </a:pPr>
            <a:r>
              <a:rPr lang="en-US"/>
              <a:t>Information and Resource Protection</a:t>
            </a:r>
            <a:endParaRPr/>
          </a:p>
          <a:p>
            <a:pPr indent="-175641" lvl="0" marL="274320" rtl="0" algn="l">
              <a:spcBef>
                <a:spcPts val="600"/>
              </a:spcBef>
              <a:spcAft>
                <a:spcPts val="0"/>
              </a:spcAft>
              <a:buSzPct val="70000"/>
              <a:buFont typeface="Noto Sans Symbols"/>
              <a:buNone/>
            </a:pPr>
            <a:r>
              <a:t/>
            </a:r>
            <a:endParaRPr/>
          </a:p>
          <a:p>
            <a:pPr indent="-175641" lvl="0" marL="274320" rtl="0" algn="l">
              <a:spcBef>
                <a:spcPts val="600"/>
              </a:spcBef>
              <a:spcAft>
                <a:spcPts val="0"/>
              </a:spcAft>
              <a:buSzPct val="70000"/>
              <a:buFont typeface="Noto Sans Symbols"/>
              <a:buNone/>
            </a:pPr>
            <a:r>
              <a:t/>
            </a:r>
            <a:endParaRPr/>
          </a:p>
        </p:txBody>
      </p:sp>
      <p:pic>
        <p:nvPicPr>
          <p:cNvPr id="179" name="Google Shape;179;p18"/>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5000"/>
                                        <p:tgtEl>
                                          <p:spTgt spid="1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9"/>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rPr lang="en-US"/>
              <a:t>OS  Location </a:t>
            </a:r>
            <a:endParaRPr/>
          </a:p>
        </p:txBody>
      </p:sp>
      <p:pic>
        <p:nvPicPr>
          <p:cNvPr id="185" name="Google Shape;185;p19"/>
          <p:cNvPicPr preferRelativeResize="0"/>
          <p:nvPr>
            <p:ph idx="1" type="body"/>
          </p:nvPr>
        </p:nvPicPr>
        <p:blipFill rotWithShape="1">
          <a:blip r:embed="rId3">
            <a:alphaModFix/>
          </a:blip>
          <a:srcRect b="0" l="0" r="0" t="0"/>
          <a:stretch/>
        </p:blipFill>
        <p:spPr>
          <a:xfrm>
            <a:off x="3076575" y="2179637"/>
            <a:ext cx="2228850" cy="3714750"/>
          </a:xfrm>
          <a:prstGeom prst="rect">
            <a:avLst/>
          </a:prstGeom>
          <a:noFill/>
          <a:ln>
            <a:noFill/>
          </a:ln>
        </p:spPr>
      </p:pic>
      <p:pic>
        <p:nvPicPr>
          <p:cNvPr id="186" name="Google Shape;186;p19"/>
          <p:cNvPicPr preferRelativeResize="0"/>
          <p:nvPr/>
        </p:nvPicPr>
        <p:blipFill rotWithShape="1">
          <a:blip r:embed="rId4">
            <a:alphaModFix/>
          </a:blip>
          <a:srcRect b="0" l="0" r="0" t="0"/>
          <a:stretch/>
        </p:blipFill>
        <p:spPr>
          <a:xfrm>
            <a:off x="6784124" y="822960"/>
            <a:ext cx="609600" cy="609600"/>
          </a:xfrm>
          <a:prstGeom prst="rect">
            <a:avLst/>
          </a:prstGeom>
          <a:noFill/>
          <a:ln>
            <a:noFill/>
          </a:ln>
        </p:spPr>
      </p:pic>
      <p:pic>
        <p:nvPicPr>
          <p:cNvPr id="187" name="Google Shape;187;p19"/>
          <p:cNvPicPr preferRelativeResize="0"/>
          <p:nvPr/>
        </p:nvPicPr>
        <p:blipFill rotWithShape="1">
          <a:blip r:embed="rId4">
            <a:alphaModFix/>
          </a:blip>
          <a:srcRect b="0" l="0" r="0" t="0"/>
          <a:stretch/>
        </p:blipFill>
        <p:spPr>
          <a:xfrm>
            <a:off x="6781800" y="1981200"/>
            <a:ext cx="609600" cy="609600"/>
          </a:xfrm>
          <a:prstGeom prst="rect">
            <a:avLst/>
          </a:prstGeom>
          <a:noFill/>
          <a:ln>
            <a:noFill/>
          </a:ln>
        </p:spPr>
      </p:pic>
      <p:pic>
        <p:nvPicPr>
          <p:cNvPr id="188" name="Google Shape;188;p19"/>
          <p:cNvPicPr preferRelativeResize="0"/>
          <p:nvPr/>
        </p:nvPicPr>
        <p:blipFill rotWithShape="1">
          <a:blip r:embed="rId4">
            <a:alphaModFix/>
          </a:blip>
          <a:srcRect b="0" l="0" r="0" t="0"/>
          <a:stretch/>
        </p:blipFill>
        <p:spPr>
          <a:xfrm>
            <a:off x="6851542" y="32766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5000"/>
                                        <p:tgtEl>
                                          <p:spTgt spid="1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5000"/>
                                        <p:tgtEl>
                                          <p:spTgt spid="1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5000"/>
                                        <p:tgtEl>
                                          <p:spTgt spid="1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0"/>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dk2"/>
              </a:buClr>
              <a:buSzPct val="100000"/>
              <a:buFont typeface="Century Schoolbook"/>
              <a:buNone/>
            </a:pPr>
            <a:br>
              <a:rPr b="1" lang="en-US"/>
            </a:br>
            <a:r>
              <a:rPr b="1" lang="en-US"/>
              <a:t>What is a Kernel?</a:t>
            </a:r>
            <a:br>
              <a:rPr b="1" lang="en-US"/>
            </a:br>
            <a:br>
              <a:rPr lang="en-US"/>
            </a:br>
            <a:endParaRPr/>
          </a:p>
        </p:txBody>
      </p:sp>
      <p:sp>
        <p:nvSpPr>
          <p:cNvPr id="194" name="Google Shape;194;p20"/>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Font typeface="Noto Sans Symbols"/>
              <a:buChar char="⮚"/>
            </a:pPr>
            <a:r>
              <a:rPr lang="en-US"/>
              <a:t>The kernel is the central component of a computer operating systems. </a:t>
            </a:r>
            <a:endParaRPr/>
          </a:p>
          <a:p>
            <a:pPr indent="-274320" lvl="0" marL="274320" rtl="0" algn="l">
              <a:spcBef>
                <a:spcPts val="600"/>
              </a:spcBef>
              <a:spcAft>
                <a:spcPts val="0"/>
              </a:spcAft>
              <a:buSzPts val="1680"/>
              <a:buFont typeface="Noto Sans Symbols"/>
              <a:buChar char="⮚"/>
            </a:pPr>
            <a:r>
              <a:rPr lang="en-US"/>
              <a:t>The only job performed by the kernel is to the manage the communication between the software and the hardware. </a:t>
            </a:r>
            <a:endParaRPr/>
          </a:p>
          <a:p>
            <a:pPr indent="-274320" lvl="0" marL="274320" rtl="0" algn="l">
              <a:spcBef>
                <a:spcPts val="600"/>
              </a:spcBef>
              <a:spcAft>
                <a:spcPts val="0"/>
              </a:spcAft>
              <a:buSzPts val="1680"/>
              <a:buFont typeface="Noto Sans Symbols"/>
              <a:buChar char="⮚"/>
            </a:pPr>
            <a:r>
              <a:rPr lang="en-US"/>
              <a:t>A Kernel is at the nucleus of a computer. It makes the communication between the hardware and software possible. </a:t>
            </a:r>
            <a:endParaRPr/>
          </a:p>
        </p:txBody>
      </p:sp>
      <p:pic>
        <p:nvPicPr>
          <p:cNvPr id="195" name="Google Shape;195;p20"/>
          <p:cNvPicPr preferRelativeResize="0"/>
          <p:nvPr/>
        </p:nvPicPr>
        <p:blipFill rotWithShape="1">
          <a:blip r:embed="rId3">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5000"/>
                                        <p:tgtEl>
                                          <p:spTgt spid="1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1"/>
          <p:cNvSpPr txBox="1"/>
          <p:nvPr>
            <p:ph type="title"/>
          </p:nvPr>
        </p:nvSpPr>
        <p:spPr>
          <a:xfrm>
            <a:off x="755576" y="980728"/>
            <a:ext cx="8229600" cy="2736304"/>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dk2"/>
              </a:buClr>
              <a:buSzPct val="100000"/>
              <a:buFont typeface="Century Schoolbook"/>
              <a:buNone/>
            </a:pPr>
            <a:br>
              <a:rPr b="1" lang="en-US"/>
            </a:br>
            <a:br>
              <a:rPr b="1" lang="en-US"/>
            </a:br>
            <a:br>
              <a:rPr b="1" lang="en-US"/>
            </a:br>
            <a:br>
              <a:rPr b="1" lang="en-US"/>
            </a:br>
            <a:br>
              <a:rPr b="1" lang="en-US"/>
            </a:br>
            <a:br>
              <a:rPr b="1" lang="en-US"/>
            </a:br>
            <a:br>
              <a:rPr b="1" lang="en-US"/>
            </a:br>
            <a:br>
              <a:rPr b="1" lang="en-US"/>
            </a:br>
            <a:br>
              <a:rPr b="1" lang="en-US"/>
            </a:br>
            <a:br>
              <a:rPr b="1" lang="en-US"/>
            </a:br>
            <a:r>
              <a:rPr lang="en-US"/>
              <a:t>While the Kernel is the innermost part of an operating system, a shell is the outermost one.</a:t>
            </a:r>
            <a:br>
              <a:rPr lang="en-US"/>
            </a:br>
            <a:br>
              <a:rPr lang="en-US"/>
            </a:br>
            <a:endParaRPr/>
          </a:p>
        </p:txBody>
      </p:sp>
      <p:pic>
        <p:nvPicPr>
          <p:cNvPr id="201" name="Google Shape;201;p21"/>
          <p:cNvPicPr preferRelativeResize="0"/>
          <p:nvPr>
            <p:ph idx="1" type="body"/>
          </p:nvPr>
        </p:nvPicPr>
        <p:blipFill rotWithShape="1">
          <a:blip r:embed="rId3">
            <a:alphaModFix/>
          </a:blip>
          <a:srcRect b="0" l="0" r="0" t="0"/>
          <a:stretch/>
        </p:blipFill>
        <p:spPr>
          <a:xfrm>
            <a:off x="701824" y="980728"/>
            <a:ext cx="7740352" cy="2880320"/>
          </a:xfrm>
          <a:prstGeom prst="rect">
            <a:avLst/>
          </a:prstGeom>
          <a:noFill/>
          <a:ln>
            <a:noFill/>
          </a:ln>
        </p:spPr>
      </p:pic>
      <p:sp>
        <p:nvSpPr>
          <p:cNvPr id="202" name="Google Shape;202;p21"/>
          <p:cNvSpPr txBox="1"/>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1" algn="ctr">
              <a:spcBef>
                <a:spcPts val="0"/>
              </a:spcBef>
              <a:spcAft>
                <a:spcPts val="0"/>
              </a:spcAft>
              <a:buClr>
                <a:schemeClr val="dk1"/>
              </a:buClr>
              <a:buSzPts val="4000"/>
              <a:buFont typeface="Century Schoolbook"/>
              <a:buNone/>
            </a:pPr>
            <a:br>
              <a:rPr b="1" i="0" lang="en-US" sz="4000" u="none" cap="none" strike="noStrike">
                <a:solidFill>
                  <a:schemeClr val="dk1"/>
                </a:solidFill>
                <a:latin typeface="Century Schoolbook"/>
                <a:ea typeface="Century Schoolbook"/>
                <a:cs typeface="Century Schoolbook"/>
                <a:sym typeface="Century Schoolbook"/>
              </a:rPr>
            </a:br>
            <a:r>
              <a:rPr b="1" i="0" lang="en-US" sz="4000" u="none" cap="none" strike="noStrike">
                <a:solidFill>
                  <a:schemeClr val="dk1"/>
                </a:solidFill>
                <a:latin typeface="Century Schoolbook"/>
                <a:ea typeface="Century Schoolbook"/>
                <a:cs typeface="Century Schoolbook"/>
                <a:sym typeface="Century Schoolbook"/>
              </a:rPr>
              <a:t>What is a Kernel?</a:t>
            </a:r>
            <a:br>
              <a:rPr b="1" i="0" lang="en-US" sz="4000" u="none" cap="none" strike="noStrike">
                <a:solidFill>
                  <a:schemeClr val="dk1"/>
                </a:solidFill>
                <a:latin typeface="Century Schoolbook"/>
                <a:ea typeface="Century Schoolbook"/>
                <a:cs typeface="Century Schoolbook"/>
                <a:sym typeface="Century Schoolbook"/>
              </a:rPr>
            </a:br>
            <a:br>
              <a:rPr b="0" i="0" lang="en-US" sz="4000" u="none" cap="none" strike="noStrike">
                <a:solidFill>
                  <a:schemeClr val="dk1"/>
                </a:solidFill>
                <a:latin typeface="Century Schoolbook"/>
                <a:ea typeface="Century Schoolbook"/>
                <a:cs typeface="Century Schoolbook"/>
                <a:sym typeface="Century Schoolbook"/>
              </a:rPr>
            </a:br>
            <a:endParaRPr b="0" i="0" sz="4000" u="none" cap="none" strike="noStrike">
              <a:solidFill>
                <a:schemeClr val="dk1"/>
              </a:solidFill>
              <a:latin typeface="Century Schoolbook"/>
              <a:ea typeface="Century Schoolbook"/>
              <a:cs typeface="Century Schoolbook"/>
              <a:sym typeface="Century Schoolbook"/>
            </a:endParaRPr>
          </a:p>
        </p:txBody>
      </p:sp>
      <p:pic>
        <p:nvPicPr>
          <p:cNvPr id="203" name="Google Shape;203;p21"/>
          <p:cNvPicPr preferRelativeResize="0"/>
          <p:nvPr/>
        </p:nvPicPr>
        <p:blipFill rotWithShape="1">
          <a:blip r:embed="rId4">
            <a:alphaModFix/>
          </a:blip>
          <a:srcRect b="0" l="0" r="0" t="0"/>
          <a:stretch/>
        </p:blipFill>
        <p:spPr>
          <a:xfrm>
            <a:off x="4267200" y="31242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5000"/>
                                        <p:tgtEl>
                                          <p:spTgt spid="2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مشربية">
  <a:themeElements>
    <a:clrScheme name="مشربية">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