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6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5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1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5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4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3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1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7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4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3F74-7991-461B-8175-0307C9F38CB9}" type="datetimeFigureOut">
              <a:rPr lang="en-US" smtClean="0"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5624F-BD7C-4EA2-A93B-3F3B5826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018" y="609599"/>
            <a:ext cx="9144000" cy="5237019"/>
          </a:xfrm>
        </p:spPr>
        <p:txBody>
          <a:bodyPr>
            <a:noAutofit/>
          </a:bodyPr>
          <a:lstStyle/>
          <a:p>
            <a:r>
              <a:rPr lang="en-US" sz="2800" b="1" dirty="0"/>
              <a:t>Textbook: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 </a:t>
            </a:r>
            <a:r>
              <a:rPr lang="en-US" sz="2800" dirty="0" err="1"/>
              <a:t>Deitel</a:t>
            </a:r>
            <a:r>
              <a:rPr lang="en-US" sz="2800" dirty="0"/>
              <a:t>, </a:t>
            </a:r>
            <a:r>
              <a:rPr lang="en-US" sz="2800" dirty="0" err="1"/>
              <a:t>Deitel</a:t>
            </a:r>
            <a:r>
              <a:rPr lang="en-US" sz="2800" dirty="0"/>
              <a:t> and </a:t>
            </a:r>
            <a:r>
              <a:rPr lang="en-US" sz="2800" dirty="0" err="1"/>
              <a:t>Choffnes</a:t>
            </a:r>
            <a:r>
              <a:rPr lang="en-US" sz="2800" dirty="0"/>
              <a:t>, </a:t>
            </a:r>
            <a:r>
              <a:rPr lang="en-US" sz="2800" i="1" dirty="0"/>
              <a:t>“Operating Systems”, </a:t>
            </a:r>
            <a:r>
              <a:rPr lang="en-US" sz="2800" dirty="0"/>
              <a:t>3rd ed., Prentice Hall, 2004. </a:t>
            </a:r>
            <a:br>
              <a:rPr lang="en-US" sz="2800" dirty="0"/>
            </a:br>
            <a:r>
              <a:rPr lang="en-US" sz="2800" dirty="0"/>
              <a:t> </a:t>
            </a:r>
            <a:r>
              <a:rPr lang="en-US" sz="2800" dirty="0" err="1"/>
              <a:t>Silberschatz</a:t>
            </a:r>
            <a:r>
              <a:rPr lang="en-US" sz="2800" dirty="0"/>
              <a:t>, Galvin, and Gagne, </a:t>
            </a:r>
            <a:r>
              <a:rPr lang="en-US" sz="2800" i="1" dirty="0"/>
              <a:t>“Operating System Concepts”, </a:t>
            </a:r>
            <a:r>
              <a:rPr lang="en-US" sz="2800" dirty="0"/>
              <a:t>9th edition, 2013. </a:t>
            </a:r>
            <a:br>
              <a:rPr lang="en-US" sz="2800" dirty="0"/>
            </a:br>
            <a:r>
              <a:rPr lang="en-US" sz="2800" dirty="0"/>
              <a:t> Aaron Bryan </a:t>
            </a:r>
            <a:r>
              <a:rPr lang="en-US" sz="2800" i="1" dirty="0"/>
              <a:t>“Android Operating System) – Unabridged Guide”.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References: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 Stallings, W. </a:t>
            </a:r>
            <a:r>
              <a:rPr lang="en-US" sz="2800" i="1" dirty="0"/>
              <a:t>“Operating Systems”, </a:t>
            </a:r>
            <a:r>
              <a:rPr lang="en-US" sz="2800" dirty="0"/>
              <a:t>5th ed., Prentice Hall, 2004. </a:t>
            </a:r>
            <a:br>
              <a:rPr lang="en-US" sz="2800" dirty="0"/>
            </a:br>
            <a:r>
              <a:rPr lang="en-US" sz="2800" dirty="0"/>
              <a:t> </a:t>
            </a:r>
            <a:r>
              <a:rPr lang="en-US" sz="2800" dirty="0" err="1"/>
              <a:t>Tanenbaum</a:t>
            </a:r>
            <a:r>
              <a:rPr lang="en-US" sz="2800" dirty="0"/>
              <a:t>, Andrew S, </a:t>
            </a:r>
            <a:r>
              <a:rPr lang="en-US" sz="2800" i="1" dirty="0"/>
              <a:t>“Modern Operating Systems”, </a:t>
            </a:r>
            <a:r>
              <a:rPr lang="en-US" sz="2800" dirty="0"/>
              <a:t>2nd ed., Prentice-Hall, 2001. </a:t>
            </a:r>
          </a:p>
        </p:txBody>
      </p:sp>
    </p:spTree>
    <p:extLst>
      <p:ext uri="{BB962C8B-B14F-4D97-AF65-F5344CB8AC3E}">
        <p14:creationId xmlns:p14="http://schemas.microsoft.com/office/powerpoint/2010/main" val="405171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Textbook:   Deitel, Deitel and Choffnes, “Operating Systems”, 3rd ed., Prentice Hall, 2004.   Silberschatz, Galvin, and Gagne, “Operating System Concepts”, 9th edition, 2013.   Aaron Bryan “Android Operating System) – Unabridged Guide”.   References:   Stallings, W. “Operating Systems”, 5th ed., Prentice Hall, 2004.   Tanenbaum, Andrew S, “Modern Operating Systems”, 2nd ed., Prentice-Hall, 2001.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Textbook:   Deitel, Deitel and Choffnes, “Operating Systems”, 3rd ed., Prentice Hall, 2004.   Silberschatz, Galvin, and Gagne, “Operating System Concepts”, 9th edition, 2013.   Aaron Bryan “Android Operating System) – Unabridged Guide”.   References:   Stallings, W. “Operating Systems”, 5th ed., Prentice Hall, 2004.   Tanenbaum, Andrew S, “Modern Operating Systems”, 2nd ed., Prentice-Hall, 2001. </dc:title>
  <dc:creator>Maher</dc:creator>
  <cp:lastModifiedBy>Maher</cp:lastModifiedBy>
  <cp:revision>1</cp:revision>
  <dcterms:created xsi:type="dcterms:W3CDTF">2022-11-19T15:19:28Z</dcterms:created>
  <dcterms:modified xsi:type="dcterms:W3CDTF">2022-11-19T15:20:45Z</dcterms:modified>
</cp:coreProperties>
</file>