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93" r:id="rId4"/>
    <p:sldId id="261" r:id="rId5"/>
    <p:sldId id="323" r:id="rId6"/>
    <p:sldId id="299" r:id="rId7"/>
    <p:sldId id="262" r:id="rId8"/>
    <p:sldId id="301" r:id="rId9"/>
    <p:sldId id="263" r:id="rId10"/>
    <p:sldId id="303" r:id="rId11"/>
    <p:sldId id="264" r:id="rId12"/>
    <p:sldId id="317" r:id="rId13"/>
    <p:sldId id="32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BB4-0A16-5245-9E06-FF813537277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50E6-3C15-004E-9EE0-94B9FD5DD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9228-E2B9-114B-84AC-2DD0140A52E6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A050-7306-7B4E-867E-A3663FBC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D9B9-13A4-504E-BA28-D5EC11B69577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42DB-E1BD-C44A-A99A-8EC750C7CC29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2160-CF35-F945-B8A3-FCCE1C768C40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CAA7-61A2-AE4A-B3AF-B36050DDC1C8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C32D-B13B-FA42-98CD-639D607FC5AE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9FAA-3521-694C-B63B-919B2B8781F3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21CD-4407-0C4A-86B7-1EEE2D511458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A550-1159-5E4A-897B-E65014FF13B6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F8E3-2B7A-F841-82BB-4253B616347C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7B03-D8CA-6D41-96B4-1E8B85FC4F7B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E079-CCB4-B24C-A6D5-8C3056BBF23F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93307-8910-7843-A7DC-135F5F13F75F}" type="datetime1">
              <a:rPr lang="en-US" smtClean="0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</a:t>
            </a:r>
            <a:r>
              <a:rPr lang="en-US" dirty="0" smtClean="0">
                <a:ea typeface="+mn-ea"/>
                <a:cs typeface="+mn-cs"/>
              </a:rPr>
              <a:t>3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evolution</a:t>
            </a: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Software is inherently flexible and can change. </a:t>
            </a:r>
          </a:p>
          <a:p>
            <a:r>
              <a:rPr lang="en-GB" smtClean="0"/>
              <a:t>As requirements change through changing business circumstances, the software that supports the business must also evolve and change.</a:t>
            </a:r>
          </a:p>
          <a:p>
            <a:r>
              <a:rPr lang="en-GB" smtClean="0"/>
              <a:t>Although there has been a demarcation between development and evolution (maintenance) this is increasingly irrelevant as fewer and fewer systems are completely new.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evolution </a:t>
            </a:r>
            <a:endParaRPr lang="en-US" dirty="0" smtClean="0"/>
          </a:p>
        </p:txBody>
      </p:sp>
      <p:pic>
        <p:nvPicPr>
          <p:cNvPr id="4" name="Picture 3" descr="2.8 System evolution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58092" y="2707497"/>
            <a:ext cx="6112314" cy="18807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processes are the activities involved in producing a software system. Software process models are abstract representations of these processes.</a:t>
            </a:r>
          </a:p>
          <a:p>
            <a:r>
              <a:rPr lang="en-GB" dirty="0" smtClean="0"/>
              <a:t>General process models describe the organization of software processes. Examples of these general models include the ‘waterfall’ model,  incremental development, and reuse-oriented development.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engineering is the process of developing a software specification.</a:t>
            </a:r>
          </a:p>
          <a:p>
            <a:r>
              <a:rPr lang="en-GB" dirty="0" smtClean="0"/>
              <a:t>Design and implementation processes are concerned with transforming a requirements specification into an executable software system. </a:t>
            </a:r>
          </a:p>
          <a:p>
            <a:r>
              <a:rPr lang="en-GB" dirty="0" smtClean="0"/>
              <a:t>Software validation is the process of checking that the system conforms to its specification and that it meets the real needs of the users of the system.</a:t>
            </a:r>
          </a:p>
          <a:p>
            <a:r>
              <a:rPr lang="en-GB" dirty="0" smtClean="0"/>
              <a:t>Software evolution takes place when you change existing software systems to meet new requirements. The software must evolve to remain useful.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requirements engineering process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4 RE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84268" y="2084840"/>
            <a:ext cx="7395542" cy="385954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design and implementation</a:t>
            </a:r>
            <a:endParaRPr lang="en-GB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 process of converting the system specification into an executable system.</a:t>
            </a:r>
          </a:p>
          <a:p>
            <a:r>
              <a:rPr lang="en-GB" smtClean="0"/>
              <a:t>Software design</a:t>
            </a:r>
          </a:p>
          <a:p>
            <a:pPr lvl="1"/>
            <a:r>
              <a:rPr lang="en-GB" smtClean="0"/>
              <a:t>Design a software structure that realises the specification;</a:t>
            </a:r>
          </a:p>
          <a:p>
            <a:r>
              <a:rPr lang="en-GB" smtClean="0"/>
              <a:t>Implementation</a:t>
            </a:r>
          </a:p>
          <a:p>
            <a:pPr lvl="1"/>
            <a:r>
              <a:rPr lang="en-GB" smtClean="0"/>
              <a:t>Translate this structure into an executable program;</a:t>
            </a:r>
          </a:p>
          <a:p>
            <a:r>
              <a:rPr lang="en-GB" smtClean="0"/>
              <a:t>The activities of design and implementation are closely related and may be inter-leaved.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general model of the design process 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5 Design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14243" y="1638390"/>
            <a:ext cx="6211739" cy="463809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Architectural design,</a:t>
            </a:r>
            <a:r>
              <a:rPr lang="en-GB" dirty="0" smtClean="0"/>
              <a:t> where you identify the overall structure of the system, the principal components (sometimes called sub-systems or modules), their relationships and how they are distributed.</a:t>
            </a:r>
          </a:p>
          <a:p>
            <a:r>
              <a:rPr lang="en-GB" i="1" dirty="0" smtClean="0"/>
              <a:t>Interface design,</a:t>
            </a:r>
            <a:r>
              <a:rPr lang="en-GB" dirty="0" smtClean="0"/>
              <a:t> where you define the interfaces between system components. </a:t>
            </a:r>
          </a:p>
          <a:p>
            <a:r>
              <a:rPr lang="en-GB" i="1" dirty="0" smtClean="0"/>
              <a:t>Component design, </a:t>
            </a:r>
            <a:r>
              <a:rPr lang="en-GB" dirty="0" smtClean="0"/>
              <a:t>where you take each system component and design how it will operate. </a:t>
            </a:r>
          </a:p>
          <a:p>
            <a:r>
              <a:rPr lang="en-GB" i="1" dirty="0" smtClean="0"/>
              <a:t>Database design, </a:t>
            </a:r>
            <a:r>
              <a:rPr lang="en-GB" dirty="0" smtClean="0"/>
              <a:t>where you design the system data structures and how these are to be represented in a database.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validation</a:t>
            </a: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Verification and validation (V &amp; V) is intended to show that a system conforms to its specification and meets the requirements of the system customer.</a:t>
            </a:r>
          </a:p>
          <a:p>
            <a:r>
              <a:rPr lang="en-GB" dirty="0" smtClean="0"/>
              <a:t>Involves checking and review processes and system testing.</a:t>
            </a:r>
          </a:p>
          <a:p>
            <a:r>
              <a:rPr lang="en-GB" dirty="0" smtClean="0"/>
              <a:t>System testing involves executing the system with test cases that are derived from the specification of the real data to be processed by the system.</a:t>
            </a:r>
          </a:p>
          <a:p>
            <a:r>
              <a:rPr lang="en-GB" dirty="0" smtClean="0"/>
              <a:t>Testing is the most commonly used V &amp; V activity.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testing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6 Testing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486409" y="2829344"/>
            <a:ext cx="6277535" cy="17070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Testing stages</a:t>
            </a:r>
            <a:endParaRPr lang="en-GB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Development or component testing</a:t>
            </a:r>
          </a:p>
          <a:p>
            <a:pPr lvl="1"/>
            <a:r>
              <a:rPr lang="en-GB" dirty="0" smtClean="0"/>
              <a:t>Individual components are tested independently; </a:t>
            </a:r>
          </a:p>
          <a:p>
            <a:pPr lvl="1"/>
            <a:r>
              <a:rPr lang="en-GB" dirty="0" smtClean="0"/>
              <a:t>Components may be functions or objects or coherent groupings of these entities.</a:t>
            </a:r>
          </a:p>
          <a:p>
            <a:r>
              <a:rPr lang="en-GB" dirty="0" smtClean="0"/>
              <a:t>System testing</a:t>
            </a:r>
          </a:p>
          <a:p>
            <a:pPr lvl="1"/>
            <a:r>
              <a:rPr lang="en-GB" dirty="0" smtClean="0"/>
              <a:t>Testing of the system as a whole. Testing of emergent properties is particularly important.</a:t>
            </a:r>
          </a:p>
          <a:p>
            <a:r>
              <a:rPr lang="en-GB" dirty="0" smtClean="0"/>
              <a:t>Acceptance testing</a:t>
            </a:r>
          </a:p>
          <a:p>
            <a:pPr lvl="1"/>
            <a:r>
              <a:rPr lang="en-GB" dirty="0" smtClean="0"/>
              <a:t>Testing with customer data to check that the system meets the customer’s needs.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phases in a plan-driven software process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8957" y="2186304"/>
            <a:ext cx="8647437" cy="298801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8941</TotalTime>
  <Words>552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Wingdings</vt:lpstr>
      <vt:lpstr>SE9</vt:lpstr>
      <vt:lpstr>Chapter 2 – Software Processes</vt:lpstr>
      <vt:lpstr>The requirements engineering process </vt:lpstr>
      <vt:lpstr>Software design and implementation</vt:lpstr>
      <vt:lpstr>A general model of the design process  </vt:lpstr>
      <vt:lpstr>Design activities</vt:lpstr>
      <vt:lpstr>Software validation</vt:lpstr>
      <vt:lpstr>Stages of testing </vt:lpstr>
      <vt:lpstr>Testing stages</vt:lpstr>
      <vt:lpstr>Testing phases in a plan-driven software process </vt:lpstr>
      <vt:lpstr>Software evolution</vt:lpstr>
      <vt:lpstr>System evolution </vt:lpstr>
      <vt:lpstr>Key points</vt:lpstr>
      <vt:lpstr>Key points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sh</cp:lastModifiedBy>
  <cp:revision>16</cp:revision>
  <dcterms:created xsi:type="dcterms:W3CDTF">2010-01-06T19:57:16Z</dcterms:created>
  <dcterms:modified xsi:type="dcterms:W3CDTF">2022-04-06T19:17:50Z</dcterms:modified>
</cp:coreProperties>
</file>