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8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409" autoAdjust="0"/>
  </p:normalViewPr>
  <p:slideViewPr>
    <p:cSldViewPr>
      <p:cViewPr varScale="1">
        <p:scale>
          <a:sx n="100" d="100"/>
          <a:sy n="100" d="100"/>
        </p:scale>
        <p:origin x="19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DC7F-8989-4F93-8F9D-F7DF4AA8D386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D7F7-FE1A-496B-BE95-4716A10CB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A19912-FB97-4579-825B-D4D450C399A2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ED0DE9-A513-47FF-83CB-2B8A416B47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>
            <a:noAutofit/>
          </a:bodyPr>
          <a:lstStyle/>
          <a:p>
            <a:r>
              <a:rPr lang="ar-IQ" sz="2400" spc="0" dirty="0">
                <a:solidFill>
                  <a:schemeClr val="tx1"/>
                </a:solidFill>
              </a:rPr>
              <a:t>م. د حسين فالح مهدي</a:t>
            </a:r>
            <a:endParaRPr lang="en-US" sz="2400" spc="0" dirty="0">
              <a:solidFill>
                <a:schemeClr val="tx1"/>
              </a:solidFill>
            </a:endParaRPr>
          </a:p>
          <a:p>
            <a:r>
              <a:rPr lang="ar-IQ" sz="2400" spc="0" dirty="0">
                <a:solidFill>
                  <a:schemeClr val="tx1"/>
                </a:solidFill>
              </a:rPr>
              <a:t>جامعة ديالى</a:t>
            </a:r>
          </a:p>
          <a:p>
            <a:r>
              <a:rPr lang="ar-IQ" sz="2400" spc="0" dirty="0">
                <a:solidFill>
                  <a:schemeClr val="tx1"/>
                </a:solidFill>
              </a:rPr>
              <a:t>كلية الهندسة –قسم هندسة الحاسوب</a:t>
            </a:r>
          </a:p>
          <a:p>
            <a:r>
              <a:rPr lang="ar-IQ" sz="2400" spc="0">
                <a:solidFill>
                  <a:schemeClr val="tx1"/>
                </a:solidFill>
              </a:rPr>
              <a:t>2022-2023</a:t>
            </a:r>
            <a:endParaRPr lang="ar-IQ" sz="2400" spc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IQ" dirty="0"/>
              <a:t>محاضرة بمادة التقنيات الرقمية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571736" y="4857760"/>
            <a:ext cx="3643338" cy="714380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NUMBER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33018"/>
    </mc:Choice>
    <mc:Fallback xmlns="">
      <p:transition spd="slow" advTm="330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6" y="404665"/>
            <a:ext cx="8443270" cy="556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6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9060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93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8393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3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84885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8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6678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9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9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550"/>
            <a:ext cx="8892479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6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38213"/>
            <a:ext cx="77819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5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33413"/>
            <a:ext cx="77914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7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66775"/>
            <a:ext cx="80295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18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b="1" u="sng" dirty="0">
                <a:solidFill>
                  <a:schemeClr val="tx1"/>
                </a:solidFill>
              </a:rPr>
              <a:t>Analog Quantities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12776"/>
            <a:ext cx="8763000" cy="483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21"/>
    </mc:Choice>
    <mc:Fallback xmlns="">
      <p:transition spd="slow" advTm="18782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38200"/>
            <a:ext cx="79914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04863"/>
            <a:ext cx="79724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8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00100"/>
            <a:ext cx="80105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5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14388"/>
            <a:ext cx="80295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8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6300"/>
            <a:ext cx="79629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4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57250"/>
            <a:ext cx="7962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1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62013"/>
            <a:ext cx="78676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91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3438"/>
            <a:ext cx="77533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0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928688"/>
            <a:ext cx="78390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7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152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0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0648"/>
            <a:ext cx="8534400" cy="596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1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9"/>
    </mc:Choice>
    <mc:Fallback xmlns="">
      <p:transition spd="slow" advTm="8775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42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00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22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5" y="383907"/>
            <a:ext cx="8537394" cy="56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87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4664"/>
            <a:ext cx="8504895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90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9" y="260648"/>
            <a:ext cx="8587673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6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0575"/>
            <a:ext cx="80772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24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0772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446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200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67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32656"/>
            <a:ext cx="8696325" cy="58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6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66750"/>
            <a:ext cx="85534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36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1" y="248015"/>
            <a:ext cx="85915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7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28638"/>
            <a:ext cx="87249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81075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56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1" y="548680"/>
            <a:ext cx="8335441" cy="549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79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6.3|7|14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23</Words>
  <Application>Microsoft Office PowerPoint</Application>
  <PresentationFormat>On-screen Show (4:3)</PresentationFormat>
  <Paragraphs>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Georgia</vt:lpstr>
      <vt:lpstr>Times New Roman</vt:lpstr>
      <vt:lpstr>Wingdings</vt:lpstr>
      <vt:lpstr>Wingdings 2</vt:lpstr>
      <vt:lpstr>Civic</vt:lpstr>
      <vt:lpstr>محاضرة بمادة التقنيات الرقمية</vt:lpstr>
      <vt:lpstr>Analog Quantities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Fawal</dc:creator>
  <cp:lastModifiedBy>V22361</cp:lastModifiedBy>
  <cp:revision>151</cp:revision>
  <dcterms:created xsi:type="dcterms:W3CDTF">2010-03-01T11:51:25Z</dcterms:created>
  <dcterms:modified xsi:type="dcterms:W3CDTF">2022-12-03T18:22:02Z</dcterms:modified>
</cp:coreProperties>
</file>